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03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0" r:id="rId7"/>
    <p:sldId id="286" r:id="rId8"/>
    <p:sldId id="271" r:id="rId9"/>
    <p:sldId id="273" r:id="rId10"/>
    <p:sldId id="279" r:id="rId11"/>
    <p:sldId id="280" r:id="rId12"/>
    <p:sldId id="289" r:id="rId13"/>
    <p:sldId id="290" r:id="rId14"/>
    <p:sldId id="291" r:id="rId15"/>
    <p:sldId id="287" r:id="rId16"/>
    <p:sldId id="288" r:id="rId17"/>
    <p:sldId id="278" r:id="rId1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15"/>
    <p:restoredTop sz="95927"/>
  </p:normalViewPr>
  <p:slideViewPr>
    <p:cSldViewPr snapToGrid="0" snapToObjects="1">
      <p:cViewPr varScale="1">
        <p:scale>
          <a:sx n="190" d="100"/>
          <a:sy n="190" d="100"/>
        </p:scale>
        <p:origin x="6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gradFill>
                <a:gsLst>
                  <a:gs pos="100000">
                    <a:schemeClr val="accent1">
                      <a:lumMod val="60000"/>
                      <a:lumOff val="40000"/>
                    </a:schemeClr>
                  </a:gs>
                  <a:gs pos="0">
                    <a:schemeClr val="accent1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0E-7E4C-B891-0BBE4B60BD51}"/>
              </c:ext>
            </c:extLst>
          </c:dPt>
          <c:dPt>
            <c:idx val="1"/>
            <c:bubble3D val="0"/>
            <c:spPr>
              <a:gradFill>
                <a:gsLst>
                  <a:gs pos="100000">
                    <a:schemeClr val="accent2">
                      <a:lumMod val="60000"/>
                      <a:lumOff val="40000"/>
                    </a:schemeClr>
                  </a:gs>
                  <a:gs pos="0">
                    <a:schemeClr val="accent2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D90E-7E4C-B891-0BBE4B60BD51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accent3">
                      <a:lumMod val="60000"/>
                      <a:lumOff val="40000"/>
                    </a:schemeClr>
                  </a:gs>
                  <a:gs pos="0">
                    <a:schemeClr val="accent3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90E-7E4C-B891-0BBE4B60BD51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accent4">
                      <a:lumMod val="60000"/>
                      <a:lumOff val="40000"/>
                    </a:schemeClr>
                  </a:gs>
                  <a:gs pos="0">
                    <a:schemeClr val="accent4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D90E-7E4C-B891-0BBE4B60BD51}"/>
              </c:ext>
            </c:extLst>
          </c:dPt>
          <c:dPt>
            <c:idx val="4"/>
            <c:bubble3D val="0"/>
            <c:spPr>
              <a:gradFill>
                <a:gsLst>
                  <a:gs pos="100000">
                    <a:schemeClr val="accent5">
                      <a:lumMod val="60000"/>
                      <a:lumOff val="40000"/>
                    </a:schemeClr>
                  </a:gs>
                  <a:gs pos="0">
                    <a:schemeClr val="accent5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D90E-7E4C-B891-0BBE4B60BD51}"/>
              </c:ext>
            </c:extLst>
          </c:dPt>
          <c:dPt>
            <c:idx val="5"/>
            <c:bubble3D val="0"/>
            <c:spPr>
              <a:gradFill>
                <a:gsLst>
                  <a:gs pos="100000">
                    <a:schemeClr val="accent6">
                      <a:lumMod val="60000"/>
                      <a:lumOff val="40000"/>
                    </a:schemeClr>
                  </a:gs>
                  <a:gs pos="0">
                    <a:schemeClr val="accent6"/>
                  </a:gs>
                </a:gsLst>
                <a:lin ang="5400000" scaled="0"/>
              </a:gra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D90E-7E4C-B891-0BBE4B60BD51}"/>
              </c:ext>
            </c:extLst>
          </c:dPt>
          <c:dLbls>
            <c:dLbl>
              <c:idx val="0"/>
              <c:layout>
                <c:manualLayout>
                  <c:x val="-6.2720298987644821E-2"/>
                  <c:y val="-4.23934629654701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0E-7E4C-B891-0BBE4B60BD51}"/>
                </c:ext>
              </c:extLst>
            </c:dLbl>
            <c:dLbl>
              <c:idx val="1"/>
              <c:layout>
                <c:manualLayout>
                  <c:x val="5.5839001799714003E-2"/>
                  <c:y val="-4.714025503936556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0E-7E4C-B891-0BBE4B60BD51}"/>
                </c:ext>
              </c:extLst>
            </c:dLbl>
            <c:dLbl>
              <c:idx val="2"/>
              <c:layout>
                <c:manualLayout>
                  <c:x val="4.9461323755399536E-2"/>
                  <c:y val="4.4368385949495465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0E-7E4C-B891-0BBE4B60BD51}"/>
                </c:ext>
              </c:extLst>
            </c:dLbl>
            <c:dLbl>
              <c:idx val="3"/>
              <c:layout>
                <c:manualLayout>
                  <c:x val="4.0011587275125111E-2"/>
                  <c:y val="8.9375076309977569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90E-7E4C-B891-0BBE4B60BD51}"/>
                </c:ext>
              </c:extLst>
            </c:dLbl>
            <c:dLbl>
              <c:idx val="4"/>
              <c:layout>
                <c:manualLayout>
                  <c:x val="3.2211817883541466E-2"/>
                  <c:y val="8.7694803280145464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90E-7E4C-B891-0BBE4B60BD51}"/>
                </c:ext>
              </c:extLst>
            </c:dLbl>
            <c:dLbl>
              <c:idx val="5"/>
              <c:layout>
                <c:manualLayout>
                  <c:x val="1.4064380719933243E-2"/>
                  <c:y val="5.5400213128057062E-2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90E-7E4C-B891-0BBE4B60BD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MX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Hoja1!$A$2:$A$7</c:f>
              <c:strCache>
                <c:ptCount val="6"/>
                <c:pt idx="0">
                  <c:v>Limpieza y organización de datos</c:v>
                </c:pt>
                <c:pt idx="1">
                  <c:v>Búsqueda de conjuntos de datos</c:v>
                </c:pt>
                <c:pt idx="2">
                  <c:v>Minería de datos</c:v>
                </c:pt>
                <c:pt idx="3">
                  <c:v>Construcción de conjuntos de entrenamiento</c:v>
                </c:pt>
                <c:pt idx="4">
                  <c:v>Entrenamiento de modelos</c:v>
                </c:pt>
                <c:pt idx="5">
                  <c:v>Otros</c:v>
                </c:pt>
              </c:strCache>
            </c:strRef>
          </c:cat>
          <c:val>
            <c:numRef>
              <c:f>Hoja1!$B$2:$B$7</c:f>
              <c:numCache>
                <c:formatCode>0%</c:formatCode>
                <c:ptCount val="6"/>
                <c:pt idx="0">
                  <c:v>0.6</c:v>
                </c:pt>
                <c:pt idx="1">
                  <c:v>0.19</c:v>
                </c:pt>
                <c:pt idx="2">
                  <c:v>0.09</c:v>
                </c:pt>
                <c:pt idx="3">
                  <c:v>0.03</c:v>
                </c:pt>
                <c:pt idx="4">
                  <c:v>0.04</c:v>
                </c:pt>
                <c:pt idx="5">
                  <c:v>0.05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D90E-7E4C-B891-0BBE4B60BD51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4917384268926017"/>
          <c:y val="7.0164895998325538E-2"/>
          <c:w val="0.44383857924381198"/>
          <c:h val="0.85967020800334892"/>
        </c:manualLayout>
      </c:layout>
      <c:overlay val="0"/>
      <c:spPr>
        <a:solidFill>
          <a:schemeClr val="bg1">
            <a:lumMod val="95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legend>
    <c:plotVisOnly val="1"/>
    <c:dispBlanksAs val="gap"/>
    <c:showDLblsOverMax val="0"/>
  </c:chart>
  <c:spPr>
    <a:solidFill>
      <a:schemeClr val="bg1">
        <a:lumMod val="9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none" spc="0" normalizeH="0" baseline="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/>
        </a:fgClr>
        <a:bgClr>
          <a:schemeClr val="dk1">
            <a:lumMod val="10000"/>
            <a:lumOff val="90000"/>
          </a:schemeClr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gradFill>
        <a:gsLst>
          <a:gs pos="100000">
            <a:schemeClr val="phClr">
              <a:lumMod val="60000"/>
              <a:lumOff val="40000"/>
            </a:schemeClr>
          </a:gs>
          <a:gs pos="0">
            <a:schemeClr val="phClr"/>
          </a:gs>
        </a:gsLst>
        <a:lin ang="5400000" scaled="0"/>
      </a:gradFill>
      <a:ln w="508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lt1"/>
      </a:solidFill>
      <a:ln w="1587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8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50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dk1">
        <a:lumMod val="50000"/>
        <a:lumOff val="50000"/>
      </a:schemeClr>
    </cs:fontRef>
    <cs:defRPr sz="1600" b="1" kern="1200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379228-575F-430E-9AF3-82DB118C8FA8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BAA0D3BE-AD99-4775-8762-2509500A5A3C}">
      <dgm:prSet custT="1"/>
      <dgm:spPr/>
      <dgm:t>
        <a:bodyPr/>
        <a:lstStyle/>
        <a:p>
          <a:r>
            <a:rPr lang="en-US" sz="1800" i="0" dirty="0"/>
            <a:t>Lagos de </a:t>
          </a:r>
          <a:r>
            <a:rPr lang="en-US" sz="1800" i="0" dirty="0" err="1"/>
            <a:t>datos</a:t>
          </a:r>
          <a:r>
            <a:rPr lang="en-US" sz="1800" i="0" dirty="0"/>
            <a:t> </a:t>
          </a:r>
          <a:r>
            <a:rPr lang="en-US" sz="1800" i="1" dirty="0"/>
            <a:t>vs</a:t>
          </a:r>
          <a:r>
            <a:rPr lang="en-US" sz="1800" i="0" dirty="0"/>
            <a:t> </a:t>
          </a:r>
          <a:r>
            <a:rPr lang="en-US" sz="1800" i="0" dirty="0" err="1"/>
            <a:t>pantanos</a:t>
          </a:r>
          <a:r>
            <a:rPr lang="en-US" sz="1800" i="0" dirty="0"/>
            <a:t> y silos de </a:t>
          </a:r>
          <a:r>
            <a:rPr lang="en-US" sz="1800" i="0" dirty="0" err="1"/>
            <a:t>datos</a:t>
          </a:r>
          <a:endParaRPr lang="en-US" sz="1800" dirty="0"/>
        </a:p>
      </dgm:t>
    </dgm:pt>
    <dgm:pt modelId="{6C8BDAEB-3BC0-43EF-804E-A3AC38E0D2D3}" type="parTrans" cxnId="{84DCA87D-BC09-4DE1-89D7-E980DFD6A4D5}">
      <dgm:prSet/>
      <dgm:spPr/>
      <dgm:t>
        <a:bodyPr/>
        <a:lstStyle/>
        <a:p>
          <a:endParaRPr lang="en-US"/>
        </a:p>
      </dgm:t>
    </dgm:pt>
    <dgm:pt modelId="{07A9F6B2-0F02-4B61-88D4-2C766C5F3848}" type="sibTrans" cxnId="{84DCA87D-BC09-4DE1-89D7-E980DFD6A4D5}">
      <dgm:prSet/>
      <dgm:spPr/>
      <dgm:t>
        <a:bodyPr/>
        <a:lstStyle/>
        <a:p>
          <a:endParaRPr lang="en-US"/>
        </a:p>
      </dgm:t>
    </dgm:pt>
    <dgm:pt modelId="{F3B9FBDF-764C-4801-BBE3-1F1D85D48091}">
      <dgm:prSet custT="1"/>
      <dgm:spPr/>
      <dgm:t>
        <a:bodyPr/>
        <a:lstStyle/>
        <a:p>
          <a:r>
            <a:rPr lang="es-ES_tradnl" sz="1800" b="0" i="0" dirty="0"/>
            <a:t>La adopción de la inteligencia artificial en las empresas</a:t>
          </a:r>
          <a:endParaRPr lang="en-US" sz="1800" dirty="0"/>
        </a:p>
      </dgm:t>
    </dgm:pt>
    <dgm:pt modelId="{864E4CA6-3733-48AC-932B-A7A81D4B00D1}" type="parTrans" cxnId="{263141CA-E3F1-417C-B044-70126E8110A0}">
      <dgm:prSet/>
      <dgm:spPr/>
      <dgm:t>
        <a:bodyPr/>
        <a:lstStyle/>
        <a:p>
          <a:endParaRPr lang="en-US"/>
        </a:p>
      </dgm:t>
    </dgm:pt>
    <dgm:pt modelId="{16B94B2C-1AA9-4F6C-9454-E45428A83B2D}" type="sibTrans" cxnId="{263141CA-E3F1-417C-B044-70126E8110A0}">
      <dgm:prSet/>
      <dgm:spPr/>
      <dgm:t>
        <a:bodyPr/>
        <a:lstStyle/>
        <a:p>
          <a:endParaRPr lang="en-US"/>
        </a:p>
      </dgm:t>
    </dgm:pt>
    <dgm:pt modelId="{4927825E-411B-454D-8C06-AA87464E2671}">
      <dgm:prSet custT="1"/>
      <dgm:spPr/>
      <dgm:t>
        <a:bodyPr/>
        <a:lstStyle/>
        <a:p>
          <a:r>
            <a:rPr lang="es-ES_tradnl" sz="1800" b="0" i="0" dirty="0"/>
            <a:t>Mejorar la experiencia del cliente/usuario</a:t>
          </a:r>
          <a:endParaRPr lang="en-US" sz="1800" i="0" dirty="0"/>
        </a:p>
      </dgm:t>
    </dgm:pt>
    <dgm:pt modelId="{10A4B81B-8ED8-43B2-9A1E-25BD8705838A}" type="parTrans" cxnId="{E0B61BBC-BF48-47A0-A9F8-0E6E9289271C}">
      <dgm:prSet/>
      <dgm:spPr/>
      <dgm:t>
        <a:bodyPr/>
        <a:lstStyle/>
        <a:p>
          <a:endParaRPr lang="en-US"/>
        </a:p>
      </dgm:t>
    </dgm:pt>
    <dgm:pt modelId="{19874D67-D3FD-4C6F-9B34-6B04EA50B3E5}" type="sibTrans" cxnId="{E0B61BBC-BF48-47A0-A9F8-0E6E9289271C}">
      <dgm:prSet/>
      <dgm:spPr/>
      <dgm:t>
        <a:bodyPr/>
        <a:lstStyle/>
        <a:p>
          <a:endParaRPr lang="en-US"/>
        </a:p>
      </dgm:t>
    </dgm:pt>
    <dgm:pt modelId="{7394DD70-B6CF-4DA7-8F36-3AB5F7A13BE5}">
      <dgm:prSet custT="1"/>
      <dgm:spPr/>
      <dgm:t>
        <a:bodyPr/>
        <a:lstStyle/>
        <a:p>
          <a:r>
            <a:rPr lang="es-MX" sz="1800" b="0" i="0" dirty="0"/>
            <a:t>Análisis de datos no estructurados y redes sociales</a:t>
          </a:r>
          <a:endParaRPr lang="en-US" sz="1800" dirty="0"/>
        </a:p>
      </dgm:t>
    </dgm:pt>
    <dgm:pt modelId="{5F2E2065-B800-4D41-8715-D8040D55BC52}" type="parTrans" cxnId="{68C2CABB-511E-497A-B13B-7EEABCB56AF0}">
      <dgm:prSet/>
      <dgm:spPr/>
      <dgm:t>
        <a:bodyPr/>
        <a:lstStyle/>
        <a:p>
          <a:endParaRPr lang="en-US"/>
        </a:p>
      </dgm:t>
    </dgm:pt>
    <dgm:pt modelId="{487A56CF-7E0C-431D-8B8F-631AA3C38FD9}" type="sibTrans" cxnId="{68C2CABB-511E-497A-B13B-7EEABCB56AF0}">
      <dgm:prSet/>
      <dgm:spPr/>
      <dgm:t>
        <a:bodyPr/>
        <a:lstStyle/>
        <a:p>
          <a:endParaRPr lang="en-US"/>
        </a:p>
      </dgm:t>
    </dgm:pt>
    <dgm:pt modelId="{3B7237D7-563B-4D04-A7E4-CEFB59C79AB1}" type="pres">
      <dgm:prSet presAssocID="{1E379228-575F-430E-9AF3-82DB118C8FA8}" presName="root" presStyleCnt="0">
        <dgm:presLayoutVars>
          <dgm:dir/>
          <dgm:resizeHandles val="exact"/>
        </dgm:presLayoutVars>
      </dgm:prSet>
      <dgm:spPr/>
    </dgm:pt>
    <dgm:pt modelId="{489CA52E-427C-414F-89A1-2F707AC17BD6}" type="pres">
      <dgm:prSet presAssocID="{1E379228-575F-430E-9AF3-82DB118C8FA8}" presName="container" presStyleCnt="0">
        <dgm:presLayoutVars>
          <dgm:dir/>
          <dgm:resizeHandles val="exact"/>
        </dgm:presLayoutVars>
      </dgm:prSet>
      <dgm:spPr/>
    </dgm:pt>
    <dgm:pt modelId="{F858B1AF-9D2E-4FC9-999E-C8309B808499}" type="pres">
      <dgm:prSet presAssocID="{BAA0D3BE-AD99-4775-8762-2509500A5A3C}" presName="compNode" presStyleCnt="0"/>
      <dgm:spPr/>
    </dgm:pt>
    <dgm:pt modelId="{3F4DBE51-4BB1-4A34-A568-D8E1269FCB41}" type="pres">
      <dgm:prSet presAssocID="{BAA0D3BE-AD99-4775-8762-2509500A5A3C}" presName="iconBgRect" presStyleLbl="bgShp" presStyleIdx="0" presStyleCnt="4"/>
      <dgm:spPr>
        <a:solidFill>
          <a:schemeClr val="tx1">
            <a:lumMod val="75000"/>
            <a:lumOff val="25000"/>
          </a:schemeClr>
        </a:solidFill>
      </dgm:spPr>
    </dgm:pt>
    <dgm:pt modelId="{C2CB5625-DFF9-4A89-B7DF-D0499AE81602}" type="pres">
      <dgm:prSet presAssocID="{BAA0D3BE-AD99-4775-8762-2509500A5A3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se de datos"/>
        </a:ext>
      </dgm:extLst>
    </dgm:pt>
    <dgm:pt modelId="{96D3C475-F86F-42CB-9D5A-898A37B55F17}" type="pres">
      <dgm:prSet presAssocID="{BAA0D3BE-AD99-4775-8762-2509500A5A3C}" presName="spaceRect" presStyleCnt="0"/>
      <dgm:spPr/>
    </dgm:pt>
    <dgm:pt modelId="{C35CF3BA-3327-42E3-8F81-0A67EA527D7D}" type="pres">
      <dgm:prSet presAssocID="{BAA0D3BE-AD99-4775-8762-2509500A5A3C}" presName="textRect" presStyleLbl="revTx" presStyleIdx="0" presStyleCnt="4">
        <dgm:presLayoutVars>
          <dgm:chMax val="1"/>
          <dgm:chPref val="1"/>
        </dgm:presLayoutVars>
      </dgm:prSet>
      <dgm:spPr/>
    </dgm:pt>
    <dgm:pt modelId="{FF4B24BA-9471-424D-9ED3-5A1ABDE02AB1}" type="pres">
      <dgm:prSet presAssocID="{07A9F6B2-0F02-4B61-88D4-2C766C5F3848}" presName="sibTrans" presStyleLbl="sibTrans2D1" presStyleIdx="0" presStyleCnt="0"/>
      <dgm:spPr/>
    </dgm:pt>
    <dgm:pt modelId="{A80405A9-9377-4168-965A-807FF6872E48}" type="pres">
      <dgm:prSet presAssocID="{F3B9FBDF-764C-4801-BBE3-1F1D85D48091}" presName="compNode" presStyleCnt="0"/>
      <dgm:spPr/>
    </dgm:pt>
    <dgm:pt modelId="{0FC35D77-09AE-4483-946A-D5FF4BE8C1F7}" type="pres">
      <dgm:prSet presAssocID="{F3B9FBDF-764C-4801-BBE3-1F1D85D48091}" presName="iconBgRect" presStyleLbl="bgShp" presStyleIdx="1" presStyleCnt="4"/>
      <dgm:spPr>
        <a:solidFill>
          <a:schemeClr val="tx1">
            <a:lumMod val="75000"/>
            <a:lumOff val="25000"/>
          </a:schemeClr>
        </a:solidFill>
      </dgm:spPr>
    </dgm:pt>
    <dgm:pt modelId="{A3BF3C4D-78D3-4323-B0C4-8F9F56835A2E}" type="pres">
      <dgm:prSet presAssocID="{F3B9FBDF-764C-4801-BBE3-1F1D85D4809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992267C-568A-4394-9E19-E2C4545C9F2A}" type="pres">
      <dgm:prSet presAssocID="{F3B9FBDF-764C-4801-BBE3-1F1D85D48091}" presName="spaceRect" presStyleCnt="0"/>
      <dgm:spPr/>
    </dgm:pt>
    <dgm:pt modelId="{97FBC460-4C3A-4C73-BD5B-DA02DED3FD37}" type="pres">
      <dgm:prSet presAssocID="{F3B9FBDF-764C-4801-BBE3-1F1D85D48091}" presName="textRect" presStyleLbl="revTx" presStyleIdx="1" presStyleCnt="4">
        <dgm:presLayoutVars>
          <dgm:chMax val="1"/>
          <dgm:chPref val="1"/>
        </dgm:presLayoutVars>
      </dgm:prSet>
      <dgm:spPr/>
    </dgm:pt>
    <dgm:pt modelId="{5644C3DD-79B2-4AF3-AE79-B26F9CB0A4E9}" type="pres">
      <dgm:prSet presAssocID="{16B94B2C-1AA9-4F6C-9454-E45428A83B2D}" presName="sibTrans" presStyleLbl="sibTrans2D1" presStyleIdx="0" presStyleCnt="0"/>
      <dgm:spPr/>
    </dgm:pt>
    <dgm:pt modelId="{6F710993-3758-4507-BDBC-4987C0CB111B}" type="pres">
      <dgm:prSet presAssocID="{4927825E-411B-454D-8C06-AA87464E2671}" presName="compNode" presStyleCnt="0"/>
      <dgm:spPr/>
    </dgm:pt>
    <dgm:pt modelId="{DEEFEE4C-09B3-457A-8C56-3E824F83C20F}" type="pres">
      <dgm:prSet presAssocID="{4927825E-411B-454D-8C06-AA87464E2671}" presName="iconBgRect" presStyleLbl="bgShp" presStyleIdx="2" presStyleCnt="4"/>
      <dgm:spPr>
        <a:solidFill>
          <a:schemeClr val="tx1">
            <a:lumMod val="75000"/>
            <a:lumOff val="25000"/>
          </a:schemeClr>
        </a:solidFill>
      </dgm:spPr>
    </dgm:pt>
    <dgm:pt modelId="{3229E079-C5CF-4BFE-937B-C6307858B595}" type="pres">
      <dgm:prSet presAssocID="{4927825E-411B-454D-8C06-AA87464E267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84114B3D-10D9-42CD-A5FA-0404A612B652}" type="pres">
      <dgm:prSet presAssocID="{4927825E-411B-454D-8C06-AA87464E2671}" presName="spaceRect" presStyleCnt="0"/>
      <dgm:spPr/>
    </dgm:pt>
    <dgm:pt modelId="{0D6DCDA8-15BE-40F1-902C-39A09C0B85C5}" type="pres">
      <dgm:prSet presAssocID="{4927825E-411B-454D-8C06-AA87464E2671}" presName="textRect" presStyleLbl="revTx" presStyleIdx="2" presStyleCnt="4">
        <dgm:presLayoutVars>
          <dgm:chMax val="1"/>
          <dgm:chPref val="1"/>
        </dgm:presLayoutVars>
      </dgm:prSet>
      <dgm:spPr/>
    </dgm:pt>
    <dgm:pt modelId="{425B38E5-9E75-478B-AAAA-C9558B604A3F}" type="pres">
      <dgm:prSet presAssocID="{19874D67-D3FD-4C6F-9B34-6B04EA50B3E5}" presName="sibTrans" presStyleLbl="sibTrans2D1" presStyleIdx="0" presStyleCnt="0"/>
      <dgm:spPr/>
    </dgm:pt>
    <dgm:pt modelId="{34EBB18D-2620-4112-855F-951E4F7F6BB4}" type="pres">
      <dgm:prSet presAssocID="{7394DD70-B6CF-4DA7-8F36-3AB5F7A13BE5}" presName="compNode" presStyleCnt="0"/>
      <dgm:spPr/>
    </dgm:pt>
    <dgm:pt modelId="{69EE222C-B19A-4CB2-A1DC-A7FD42C330F7}" type="pres">
      <dgm:prSet presAssocID="{7394DD70-B6CF-4DA7-8F36-3AB5F7A13BE5}" presName="iconBgRect" presStyleLbl="bgShp" presStyleIdx="3" presStyleCnt="4"/>
      <dgm:spPr>
        <a:solidFill>
          <a:schemeClr val="tx1">
            <a:lumMod val="75000"/>
            <a:lumOff val="25000"/>
          </a:schemeClr>
        </a:solidFill>
      </dgm:spPr>
    </dgm:pt>
    <dgm:pt modelId="{F80616FB-13F2-4A24-B5C1-3CD4C068A738}" type="pres">
      <dgm:prSet presAssocID="{7394DD70-B6CF-4DA7-8F36-3AB5F7A13BE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77E7803-00E5-42D9-8C82-0EA2AE8304BA}" type="pres">
      <dgm:prSet presAssocID="{7394DD70-B6CF-4DA7-8F36-3AB5F7A13BE5}" presName="spaceRect" presStyleCnt="0"/>
      <dgm:spPr/>
    </dgm:pt>
    <dgm:pt modelId="{B78BACE3-D03B-4915-9A83-C2A1E8FD6300}" type="pres">
      <dgm:prSet presAssocID="{7394DD70-B6CF-4DA7-8F36-3AB5F7A13BE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BA35305-B1B9-4ABB-9698-9F50AE5BB9AF}" type="presOf" srcId="{7394DD70-B6CF-4DA7-8F36-3AB5F7A13BE5}" destId="{B78BACE3-D03B-4915-9A83-C2A1E8FD6300}" srcOrd="0" destOrd="0" presId="urn:microsoft.com/office/officeart/2018/2/layout/IconCircleList"/>
    <dgm:cxn modelId="{A734C82D-D5EC-4863-BCBA-02BA5861A879}" type="presOf" srcId="{4927825E-411B-454D-8C06-AA87464E2671}" destId="{0D6DCDA8-15BE-40F1-902C-39A09C0B85C5}" srcOrd="0" destOrd="0" presId="urn:microsoft.com/office/officeart/2018/2/layout/IconCircleList"/>
    <dgm:cxn modelId="{18268836-4E32-4832-A78A-D40FBA1E1522}" type="presOf" srcId="{07A9F6B2-0F02-4B61-88D4-2C766C5F3848}" destId="{FF4B24BA-9471-424D-9ED3-5A1ABDE02AB1}" srcOrd="0" destOrd="0" presId="urn:microsoft.com/office/officeart/2018/2/layout/IconCircleList"/>
    <dgm:cxn modelId="{93CE4A57-4407-4C07-B82D-54BF12E1A4F7}" type="presOf" srcId="{19874D67-D3FD-4C6F-9B34-6B04EA50B3E5}" destId="{425B38E5-9E75-478B-AAAA-C9558B604A3F}" srcOrd="0" destOrd="0" presId="urn:microsoft.com/office/officeart/2018/2/layout/IconCircleList"/>
    <dgm:cxn modelId="{84DCA87D-BC09-4DE1-89D7-E980DFD6A4D5}" srcId="{1E379228-575F-430E-9AF3-82DB118C8FA8}" destId="{BAA0D3BE-AD99-4775-8762-2509500A5A3C}" srcOrd="0" destOrd="0" parTransId="{6C8BDAEB-3BC0-43EF-804E-A3AC38E0D2D3}" sibTransId="{07A9F6B2-0F02-4B61-88D4-2C766C5F3848}"/>
    <dgm:cxn modelId="{68C2CABB-511E-497A-B13B-7EEABCB56AF0}" srcId="{1E379228-575F-430E-9AF3-82DB118C8FA8}" destId="{7394DD70-B6CF-4DA7-8F36-3AB5F7A13BE5}" srcOrd="3" destOrd="0" parTransId="{5F2E2065-B800-4D41-8715-D8040D55BC52}" sibTransId="{487A56CF-7E0C-431D-8B8F-631AA3C38FD9}"/>
    <dgm:cxn modelId="{E0B61BBC-BF48-47A0-A9F8-0E6E9289271C}" srcId="{1E379228-575F-430E-9AF3-82DB118C8FA8}" destId="{4927825E-411B-454D-8C06-AA87464E2671}" srcOrd="2" destOrd="0" parTransId="{10A4B81B-8ED8-43B2-9A1E-25BD8705838A}" sibTransId="{19874D67-D3FD-4C6F-9B34-6B04EA50B3E5}"/>
    <dgm:cxn modelId="{6CAF64C9-AD70-49D0-899A-F9A1F71B18FE}" type="presOf" srcId="{BAA0D3BE-AD99-4775-8762-2509500A5A3C}" destId="{C35CF3BA-3327-42E3-8F81-0A67EA527D7D}" srcOrd="0" destOrd="0" presId="urn:microsoft.com/office/officeart/2018/2/layout/IconCircleList"/>
    <dgm:cxn modelId="{263141CA-E3F1-417C-B044-70126E8110A0}" srcId="{1E379228-575F-430E-9AF3-82DB118C8FA8}" destId="{F3B9FBDF-764C-4801-BBE3-1F1D85D48091}" srcOrd="1" destOrd="0" parTransId="{864E4CA6-3733-48AC-932B-A7A81D4B00D1}" sibTransId="{16B94B2C-1AA9-4F6C-9454-E45428A83B2D}"/>
    <dgm:cxn modelId="{672B9BEB-6234-4E78-8540-863197DCF3C9}" type="presOf" srcId="{1E379228-575F-430E-9AF3-82DB118C8FA8}" destId="{3B7237D7-563B-4D04-A7E4-CEFB59C79AB1}" srcOrd="0" destOrd="0" presId="urn:microsoft.com/office/officeart/2018/2/layout/IconCircleList"/>
    <dgm:cxn modelId="{0814A2EB-44C6-4C89-8E62-F5A5F3938FC4}" type="presOf" srcId="{F3B9FBDF-764C-4801-BBE3-1F1D85D48091}" destId="{97FBC460-4C3A-4C73-BD5B-DA02DED3FD37}" srcOrd="0" destOrd="0" presId="urn:microsoft.com/office/officeart/2018/2/layout/IconCircleList"/>
    <dgm:cxn modelId="{E64D6AFA-6EE3-4D55-80FD-04FD70BB8916}" type="presOf" srcId="{16B94B2C-1AA9-4F6C-9454-E45428A83B2D}" destId="{5644C3DD-79B2-4AF3-AE79-B26F9CB0A4E9}" srcOrd="0" destOrd="0" presId="urn:microsoft.com/office/officeart/2018/2/layout/IconCircleList"/>
    <dgm:cxn modelId="{5DF9685D-3726-431B-B091-EB7BD6FE2DB4}" type="presParOf" srcId="{3B7237D7-563B-4D04-A7E4-CEFB59C79AB1}" destId="{489CA52E-427C-414F-89A1-2F707AC17BD6}" srcOrd="0" destOrd="0" presId="urn:microsoft.com/office/officeart/2018/2/layout/IconCircleList"/>
    <dgm:cxn modelId="{1679E294-2C00-4D69-A13B-B1195F213036}" type="presParOf" srcId="{489CA52E-427C-414F-89A1-2F707AC17BD6}" destId="{F858B1AF-9D2E-4FC9-999E-C8309B808499}" srcOrd="0" destOrd="0" presId="urn:microsoft.com/office/officeart/2018/2/layout/IconCircleList"/>
    <dgm:cxn modelId="{6B07B615-42B3-4221-9B53-68F9B19A05E5}" type="presParOf" srcId="{F858B1AF-9D2E-4FC9-999E-C8309B808499}" destId="{3F4DBE51-4BB1-4A34-A568-D8E1269FCB41}" srcOrd="0" destOrd="0" presId="urn:microsoft.com/office/officeart/2018/2/layout/IconCircleList"/>
    <dgm:cxn modelId="{FA290478-78EE-4423-9970-04659BCCA62B}" type="presParOf" srcId="{F858B1AF-9D2E-4FC9-999E-C8309B808499}" destId="{C2CB5625-DFF9-4A89-B7DF-D0499AE81602}" srcOrd="1" destOrd="0" presId="urn:microsoft.com/office/officeart/2018/2/layout/IconCircleList"/>
    <dgm:cxn modelId="{7D4D8ADC-6323-44EE-87F2-7BB2CA5F96B7}" type="presParOf" srcId="{F858B1AF-9D2E-4FC9-999E-C8309B808499}" destId="{96D3C475-F86F-42CB-9D5A-898A37B55F17}" srcOrd="2" destOrd="0" presId="urn:microsoft.com/office/officeart/2018/2/layout/IconCircleList"/>
    <dgm:cxn modelId="{66860E8D-9841-4623-8E8E-693757912BFC}" type="presParOf" srcId="{F858B1AF-9D2E-4FC9-999E-C8309B808499}" destId="{C35CF3BA-3327-42E3-8F81-0A67EA527D7D}" srcOrd="3" destOrd="0" presId="urn:microsoft.com/office/officeart/2018/2/layout/IconCircleList"/>
    <dgm:cxn modelId="{6D4C5430-9A55-4B34-BD78-7AC8CF01C977}" type="presParOf" srcId="{489CA52E-427C-414F-89A1-2F707AC17BD6}" destId="{FF4B24BA-9471-424D-9ED3-5A1ABDE02AB1}" srcOrd="1" destOrd="0" presId="urn:microsoft.com/office/officeart/2018/2/layout/IconCircleList"/>
    <dgm:cxn modelId="{A94A8F26-45C3-412C-AEC9-7383176FAD0F}" type="presParOf" srcId="{489CA52E-427C-414F-89A1-2F707AC17BD6}" destId="{A80405A9-9377-4168-965A-807FF6872E48}" srcOrd="2" destOrd="0" presId="urn:microsoft.com/office/officeart/2018/2/layout/IconCircleList"/>
    <dgm:cxn modelId="{D0397358-1554-44B2-A837-6ABD6F6B6319}" type="presParOf" srcId="{A80405A9-9377-4168-965A-807FF6872E48}" destId="{0FC35D77-09AE-4483-946A-D5FF4BE8C1F7}" srcOrd="0" destOrd="0" presId="urn:microsoft.com/office/officeart/2018/2/layout/IconCircleList"/>
    <dgm:cxn modelId="{8D9F6DEE-062E-43C2-BFE3-BE783257FFBC}" type="presParOf" srcId="{A80405A9-9377-4168-965A-807FF6872E48}" destId="{A3BF3C4D-78D3-4323-B0C4-8F9F56835A2E}" srcOrd="1" destOrd="0" presId="urn:microsoft.com/office/officeart/2018/2/layout/IconCircleList"/>
    <dgm:cxn modelId="{E3807438-03F6-4EFE-A474-2A603A334F42}" type="presParOf" srcId="{A80405A9-9377-4168-965A-807FF6872E48}" destId="{9992267C-568A-4394-9E19-E2C4545C9F2A}" srcOrd="2" destOrd="0" presId="urn:microsoft.com/office/officeart/2018/2/layout/IconCircleList"/>
    <dgm:cxn modelId="{72EAE9D4-E1DD-4517-ABB2-5C3E6606A10A}" type="presParOf" srcId="{A80405A9-9377-4168-965A-807FF6872E48}" destId="{97FBC460-4C3A-4C73-BD5B-DA02DED3FD37}" srcOrd="3" destOrd="0" presId="urn:microsoft.com/office/officeart/2018/2/layout/IconCircleList"/>
    <dgm:cxn modelId="{C18A998C-2F5C-4B63-90A3-86BC58680527}" type="presParOf" srcId="{489CA52E-427C-414F-89A1-2F707AC17BD6}" destId="{5644C3DD-79B2-4AF3-AE79-B26F9CB0A4E9}" srcOrd="3" destOrd="0" presId="urn:microsoft.com/office/officeart/2018/2/layout/IconCircleList"/>
    <dgm:cxn modelId="{676CA89A-7780-413F-BDED-C528D6F23C6E}" type="presParOf" srcId="{489CA52E-427C-414F-89A1-2F707AC17BD6}" destId="{6F710993-3758-4507-BDBC-4987C0CB111B}" srcOrd="4" destOrd="0" presId="urn:microsoft.com/office/officeart/2018/2/layout/IconCircleList"/>
    <dgm:cxn modelId="{42AA7BA9-F643-40F4-97EA-8CB3B8210E77}" type="presParOf" srcId="{6F710993-3758-4507-BDBC-4987C0CB111B}" destId="{DEEFEE4C-09B3-457A-8C56-3E824F83C20F}" srcOrd="0" destOrd="0" presId="urn:microsoft.com/office/officeart/2018/2/layout/IconCircleList"/>
    <dgm:cxn modelId="{D41960CE-8ED5-4D78-83BB-2310C949F613}" type="presParOf" srcId="{6F710993-3758-4507-BDBC-4987C0CB111B}" destId="{3229E079-C5CF-4BFE-937B-C6307858B595}" srcOrd="1" destOrd="0" presId="urn:microsoft.com/office/officeart/2018/2/layout/IconCircleList"/>
    <dgm:cxn modelId="{D621BA03-B815-44AD-B160-CA11EA7A8633}" type="presParOf" srcId="{6F710993-3758-4507-BDBC-4987C0CB111B}" destId="{84114B3D-10D9-42CD-A5FA-0404A612B652}" srcOrd="2" destOrd="0" presId="urn:microsoft.com/office/officeart/2018/2/layout/IconCircleList"/>
    <dgm:cxn modelId="{D80079A1-A585-48A3-A5D9-7E9165A732FD}" type="presParOf" srcId="{6F710993-3758-4507-BDBC-4987C0CB111B}" destId="{0D6DCDA8-15BE-40F1-902C-39A09C0B85C5}" srcOrd="3" destOrd="0" presId="urn:microsoft.com/office/officeart/2018/2/layout/IconCircleList"/>
    <dgm:cxn modelId="{8C6E9DBC-25EB-41DF-8DA5-8C1F17382223}" type="presParOf" srcId="{489CA52E-427C-414F-89A1-2F707AC17BD6}" destId="{425B38E5-9E75-478B-AAAA-C9558B604A3F}" srcOrd="5" destOrd="0" presId="urn:microsoft.com/office/officeart/2018/2/layout/IconCircleList"/>
    <dgm:cxn modelId="{D0E46DF6-BBD9-4357-8032-1A5D01A790BA}" type="presParOf" srcId="{489CA52E-427C-414F-89A1-2F707AC17BD6}" destId="{34EBB18D-2620-4112-855F-951E4F7F6BB4}" srcOrd="6" destOrd="0" presId="urn:microsoft.com/office/officeart/2018/2/layout/IconCircleList"/>
    <dgm:cxn modelId="{E8D9955D-1588-412A-B455-E6CA22850A68}" type="presParOf" srcId="{34EBB18D-2620-4112-855F-951E4F7F6BB4}" destId="{69EE222C-B19A-4CB2-A1DC-A7FD42C330F7}" srcOrd="0" destOrd="0" presId="urn:microsoft.com/office/officeart/2018/2/layout/IconCircleList"/>
    <dgm:cxn modelId="{F4058001-7546-4454-B35F-D82ED55B4C83}" type="presParOf" srcId="{34EBB18D-2620-4112-855F-951E4F7F6BB4}" destId="{F80616FB-13F2-4A24-B5C1-3CD4C068A738}" srcOrd="1" destOrd="0" presId="urn:microsoft.com/office/officeart/2018/2/layout/IconCircleList"/>
    <dgm:cxn modelId="{2AA9702A-3B8B-441B-9388-5B79BFC43741}" type="presParOf" srcId="{34EBB18D-2620-4112-855F-951E4F7F6BB4}" destId="{E77E7803-00E5-42D9-8C82-0EA2AE8304BA}" srcOrd="2" destOrd="0" presId="urn:microsoft.com/office/officeart/2018/2/layout/IconCircleList"/>
    <dgm:cxn modelId="{553BF298-938F-4F88-AB04-3BE354C4BFAF}" type="presParOf" srcId="{34EBB18D-2620-4112-855F-951E4F7F6BB4}" destId="{B78BACE3-D03B-4915-9A83-C2A1E8FD630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C5A5D4-B320-47BB-B10F-89B8376E3F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B040CFB-CCBD-40A6-A63F-BEDFB6ACE84C}">
      <dgm:prSet custT="1"/>
      <dgm:spPr/>
      <dgm:t>
        <a:bodyPr/>
        <a:lstStyle/>
        <a:p>
          <a:r>
            <a:rPr lang="es-MX" sz="2000" b="1" dirty="0"/>
            <a:t>Seminario 1</a:t>
          </a:r>
          <a:r>
            <a:rPr lang="es-MX" sz="2000" dirty="0"/>
            <a:t>: Se escoge el tema de trabajo terminal</a:t>
          </a:r>
          <a:endParaRPr lang="en-US" sz="2000" dirty="0"/>
        </a:p>
      </dgm:t>
    </dgm:pt>
    <dgm:pt modelId="{C9687D83-FBD5-422C-9D76-5A4ACCB9782F}" type="parTrans" cxnId="{ED91A387-A5D6-4BA3-873A-A5E919235AD2}">
      <dgm:prSet/>
      <dgm:spPr/>
      <dgm:t>
        <a:bodyPr/>
        <a:lstStyle/>
        <a:p>
          <a:endParaRPr lang="en-US" sz="2400"/>
        </a:p>
      </dgm:t>
    </dgm:pt>
    <dgm:pt modelId="{7ED482AE-CC31-4EC4-8A90-93C294F7134F}" type="sibTrans" cxnId="{ED91A387-A5D6-4BA3-873A-A5E919235AD2}">
      <dgm:prSet/>
      <dgm:spPr/>
      <dgm:t>
        <a:bodyPr/>
        <a:lstStyle/>
        <a:p>
          <a:endParaRPr lang="en-US" sz="2400"/>
        </a:p>
      </dgm:t>
    </dgm:pt>
    <dgm:pt modelId="{0FEB6A45-C90F-4143-92E6-0F1907CADDEE}">
      <dgm:prSet custT="1"/>
      <dgm:spPr/>
      <dgm:t>
        <a:bodyPr/>
        <a:lstStyle/>
        <a:p>
          <a:r>
            <a:rPr lang="es-MX" sz="2000" b="1" dirty="0"/>
            <a:t>Seminario 2</a:t>
          </a:r>
          <a:r>
            <a:rPr lang="es-MX" sz="2000" dirty="0"/>
            <a:t>: Se prepara un proyecto (basado en un análisis exploratorio de datos) sobre el desarrollo del proyecto</a:t>
          </a:r>
          <a:endParaRPr lang="en-US" sz="2000" dirty="0"/>
        </a:p>
      </dgm:t>
    </dgm:pt>
    <dgm:pt modelId="{653A50C0-CA2C-45BB-9E49-ECC8CBDAA8CA}" type="parTrans" cxnId="{4377D0FE-2C04-48D2-AE51-E1AFC9922409}">
      <dgm:prSet/>
      <dgm:spPr/>
      <dgm:t>
        <a:bodyPr/>
        <a:lstStyle/>
        <a:p>
          <a:endParaRPr lang="en-US" sz="2400"/>
        </a:p>
      </dgm:t>
    </dgm:pt>
    <dgm:pt modelId="{2245BBFB-33CE-4CF8-BFAD-4391EDA03A73}" type="sibTrans" cxnId="{4377D0FE-2C04-48D2-AE51-E1AFC9922409}">
      <dgm:prSet/>
      <dgm:spPr/>
      <dgm:t>
        <a:bodyPr/>
        <a:lstStyle/>
        <a:p>
          <a:endParaRPr lang="en-US" sz="2400"/>
        </a:p>
      </dgm:t>
    </dgm:pt>
    <dgm:pt modelId="{E4345B4D-81B6-48F7-894F-29D9BD783EE4}">
      <dgm:prSet custT="1"/>
      <dgm:spPr/>
      <dgm:t>
        <a:bodyPr/>
        <a:lstStyle/>
        <a:p>
          <a:r>
            <a:rPr lang="es-MX" sz="2000" b="1" dirty="0"/>
            <a:t>Seminario 3</a:t>
          </a:r>
          <a:r>
            <a:rPr lang="es-MX" sz="2000" dirty="0"/>
            <a:t>: Se presentan avances en el proyecto</a:t>
          </a:r>
          <a:endParaRPr lang="en-US" sz="2000" dirty="0"/>
        </a:p>
      </dgm:t>
    </dgm:pt>
    <dgm:pt modelId="{5CC2D52E-7DD6-453F-9EDD-16AA35D16D2E}" type="parTrans" cxnId="{05B21CE4-3A92-4459-9CA9-95775A18A9E7}">
      <dgm:prSet/>
      <dgm:spPr/>
      <dgm:t>
        <a:bodyPr/>
        <a:lstStyle/>
        <a:p>
          <a:endParaRPr lang="en-US" sz="2400"/>
        </a:p>
      </dgm:t>
    </dgm:pt>
    <dgm:pt modelId="{4A7833C8-1D01-49DA-B636-463AF104AA44}" type="sibTrans" cxnId="{05B21CE4-3A92-4459-9CA9-95775A18A9E7}">
      <dgm:prSet/>
      <dgm:spPr/>
      <dgm:t>
        <a:bodyPr/>
        <a:lstStyle/>
        <a:p>
          <a:endParaRPr lang="en-US" sz="2400"/>
        </a:p>
      </dgm:t>
    </dgm:pt>
    <dgm:pt modelId="{5C7689C2-8ED7-4B69-995B-D61E0B61E590}">
      <dgm:prSet custT="1"/>
      <dgm:spPr/>
      <dgm:t>
        <a:bodyPr/>
        <a:lstStyle/>
        <a:p>
          <a:r>
            <a:rPr lang="es-MX" sz="2000" b="1" dirty="0"/>
            <a:t>Seminario 4</a:t>
          </a:r>
          <a:r>
            <a:rPr lang="es-MX" sz="2000" dirty="0"/>
            <a:t>: Se termina el proyecto y el reporte final (tesis, tesina, reporte técnico).</a:t>
          </a:r>
          <a:endParaRPr lang="en-US" sz="2000" dirty="0"/>
        </a:p>
      </dgm:t>
    </dgm:pt>
    <dgm:pt modelId="{9EAEFB93-EE0B-47DF-9E69-75584D64E33D}" type="parTrans" cxnId="{51DBC095-F1F2-4B5F-8096-2F26C711E462}">
      <dgm:prSet/>
      <dgm:spPr/>
      <dgm:t>
        <a:bodyPr/>
        <a:lstStyle/>
        <a:p>
          <a:endParaRPr lang="en-US" sz="2400"/>
        </a:p>
      </dgm:t>
    </dgm:pt>
    <dgm:pt modelId="{8305C398-4513-4403-93B0-6225BE6D2A41}" type="sibTrans" cxnId="{51DBC095-F1F2-4B5F-8096-2F26C711E462}">
      <dgm:prSet/>
      <dgm:spPr/>
      <dgm:t>
        <a:bodyPr/>
        <a:lstStyle/>
        <a:p>
          <a:endParaRPr lang="en-US" sz="2400"/>
        </a:p>
      </dgm:t>
    </dgm:pt>
    <dgm:pt modelId="{EB493543-8DD2-6D44-A789-A1F4D3AAA354}" type="pres">
      <dgm:prSet presAssocID="{CEC5A5D4-B320-47BB-B10F-89B8376E3F17}" presName="linear" presStyleCnt="0">
        <dgm:presLayoutVars>
          <dgm:animLvl val="lvl"/>
          <dgm:resizeHandles val="exact"/>
        </dgm:presLayoutVars>
      </dgm:prSet>
      <dgm:spPr/>
    </dgm:pt>
    <dgm:pt modelId="{E1464FED-EBF6-EB4A-942E-0241ACEB597E}" type="pres">
      <dgm:prSet presAssocID="{AB040CFB-CCBD-40A6-A63F-BEDFB6ACE84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FA42205-61D1-E84B-9856-8893993FAE33}" type="pres">
      <dgm:prSet presAssocID="{7ED482AE-CC31-4EC4-8A90-93C294F7134F}" presName="spacer" presStyleCnt="0"/>
      <dgm:spPr/>
    </dgm:pt>
    <dgm:pt modelId="{D8F8A568-C2EE-454D-A69D-AF7BF3DFD9C8}" type="pres">
      <dgm:prSet presAssocID="{0FEB6A45-C90F-4143-92E6-0F1907CADDE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AA67A6C-78CF-C747-AA6D-E6A0D189C1B7}" type="pres">
      <dgm:prSet presAssocID="{2245BBFB-33CE-4CF8-BFAD-4391EDA03A73}" presName="spacer" presStyleCnt="0"/>
      <dgm:spPr/>
    </dgm:pt>
    <dgm:pt modelId="{EE865EB8-A1D6-B94D-A726-BECDBC7E79F5}" type="pres">
      <dgm:prSet presAssocID="{E4345B4D-81B6-48F7-894F-29D9BD783EE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18990BB-8D8E-C046-9618-8E7FF89C50FB}" type="pres">
      <dgm:prSet presAssocID="{4A7833C8-1D01-49DA-B636-463AF104AA44}" presName="spacer" presStyleCnt="0"/>
      <dgm:spPr/>
    </dgm:pt>
    <dgm:pt modelId="{E23EBF40-D65B-CD4E-99B4-232D89C6B74F}" type="pres">
      <dgm:prSet presAssocID="{5C7689C2-8ED7-4B69-995B-D61E0B61E590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63C160C-79A8-D741-9237-670C233C7D2B}" type="presOf" srcId="{CEC5A5D4-B320-47BB-B10F-89B8376E3F17}" destId="{EB493543-8DD2-6D44-A789-A1F4D3AAA354}" srcOrd="0" destOrd="0" presId="urn:microsoft.com/office/officeart/2005/8/layout/vList2"/>
    <dgm:cxn modelId="{FFD6C710-E04C-A44E-AA88-B76BE081A4FD}" type="presOf" srcId="{E4345B4D-81B6-48F7-894F-29D9BD783EE4}" destId="{EE865EB8-A1D6-B94D-A726-BECDBC7E79F5}" srcOrd="0" destOrd="0" presId="urn:microsoft.com/office/officeart/2005/8/layout/vList2"/>
    <dgm:cxn modelId="{640E9F19-8218-BE4A-BECB-D215EABDF807}" type="presOf" srcId="{5C7689C2-8ED7-4B69-995B-D61E0B61E590}" destId="{E23EBF40-D65B-CD4E-99B4-232D89C6B74F}" srcOrd="0" destOrd="0" presId="urn:microsoft.com/office/officeart/2005/8/layout/vList2"/>
    <dgm:cxn modelId="{8917A652-4380-5340-B73D-211A48835599}" type="presOf" srcId="{AB040CFB-CCBD-40A6-A63F-BEDFB6ACE84C}" destId="{E1464FED-EBF6-EB4A-942E-0241ACEB597E}" srcOrd="0" destOrd="0" presId="urn:microsoft.com/office/officeart/2005/8/layout/vList2"/>
    <dgm:cxn modelId="{ED91A387-A5D6-4BA3-873A-A5E919235AD2}" srcId="{CEC5A5D4-B320-47BB-B10F-89B8376E3F17}" destId="{AB040CFB-CCBD-40A6-A63F-BEDFB6ACE84C}" srcOrd="0" destOrd="0" parTransId="{C9687D83-FBD5-422C-9D76-5A4ACCB9782F}" sibTransId="{7ED482AE-CC31-4EC4-8A90-93C294F7134F}"/>
    <dgm:cxn modelId="{51DBC095-F1F2-4B5F-8096-2F26C711E462}" srcId="{CEC5A5D4-B320-47BB-B10F-89B8376E3F17}" destId="{5C7689C2-8ED7-4B69-995B-D61E0B61E590}" srcOrd="3" destOrd="0" parTransId="{9EAEFB93-EE0B-47DF-9E69-75584D64E33D}" sibTransId="{8305C398-4513-4403-93B0-6225BE6D2A41}"/>
    <dgm:cxn modelId="{8E7E75DF-C600-D243-BC21-8B42B0645070}" type="presOf" srcId="{0FEB6A45-C90F-4143-92E6-0F1907CADDEE}" destId="{D8F8A568-C2EE-454D-A69D-AF7BF3DFD9C8}" srcOrd="0" destOrd="0" presId="urn:microsoft.com/office/officeart/2005/8/layout/vList2"/>
    <dgm:cxn modelId="{05B21CE4-3A92-4459-9CA9-95775A18A9E7}" srcId="{CEC5A5D4-B320-47BB-B10F-89B8376E3F17}" destId="{E4345B4D-81B6-48F7-894F-29D9BD783EE4}" srcOrd="2" destOrd="0" parTransId="{5CC2D52E-7DD6-453F-9EDD-16AA35D16D2E}" sibTransId="{4A7833C8-1D01-49DA-B636-463AF104AA44}"/>
    <dgm:cxn modelId="{4377D0FE-2C04-48D2-AE51-E1AFC9922409}" srcId="{CEC5A5D4-B320-47BB-B10F-89B8376E3F17}" destId="{0FEB6A45-C90F-4143-92E6-0F1907CADDEE}" srcOrd="1" destOrd="0" parTransId="{653A50C0-CA2C-45BB-9E49-ECC8CBDAA8CA}" sibTransId="{2245BBFB-33CE-4CF8-BFAD-4391EDA03A73}"/>
    <dgm:cxn modelId="{36283EB7-671F-C74E-8087-EADE44568E7F}" type="presParOf" srcId="{EB493543-8DD2-6D44-A789-A1F4D3AAA354}" destId="{E1464FED-EBF6-EB4A-942E-0241ACEB597E}" srcOrd="0" destOrd="0" presId="urn:microsoft.com/office/officeart/2005/8/layout/vList2"/>
    <dgm:cxn modelId="{2FA7F241-2CA2-CF43-8524-364B7A8877A4}" type="presParOf" srcId="{EB493543-8DD2-6D44-A789-A1F4D3AAA354}" destId="{FFA42205-61D1-E84B-9856-8893993FAE33}" srcOrd="1" destOrd="0" presId="urn:microsoft.com/office/officeart/2005/8/layout/vList2"/>
    <dgm:cxn modelId="{B495C0C1-9CED-9447-9AD4-431D83C2FFB1}" type="presParOf" srcId="{EB493543-8DD2-6D44-A789-A1F4D3AAA354}" destId="{D8F8A568-C2EE-454D-A69D-AF7BF3DFD9C8}" srcOrd="2" destOrd="0" presId="urn:microsoft.com/office/officeart/2005/8/layout/vList2"/>
    <dgm:cxn modelId="{485177C2-E2F3-EC4B-A97C-02721CE5ADC2}" type="presParOf" srcId="{EB493543-8DD2-6D44-A789-A1F4D3AAA354}" destId="{0AA67A6C-78CF-C747-AA6D-E6A0D189C1B7}" srcOrd="3" destOrd="0" presId="urn:microsoft.com/office/officeart/2005/8/layout/vList2"/>
    <dgm:cxn modelId="{D6B12C71-9B4D-1841-BC20-65BBF311459E}" type="presParOf" srcId="{EB493543-8DD2-6D44-A789-A1F4D3AAA354}" destId="{EE865EB8-A1D6-B94D-A726-BECDBC7E79F5}" srcOrd="4" destOrd="0" presId="urn:microsoft.com/office/officeart/2005/8/layout/vList2"/>
    <dgm:cxn modelId="{A2651172-4E9D-B14D-9DCE-C423774C7504}" type="presParOf" srcId="{EB493543-8DD2-6D44-A789-A1F4D3AAA354}" destId="{318990BB-8D8E-C046-9618-8E7FF89C50FB}" srcOrd="5" destOrd="0" presId="urn:microsoft.com/office/officeart/2005/8/layout/vList2"/>
    <dgm:cxn modelId="{72F7F5D8-AE4E-4541-A98F-64A517C49C2B}" type="presParOf" srcId="{EB493543-8DD2-6D44-A789-A1F4D3AAA354}" destId="{E23EBF40-D65B-CD4E-99B4-232D89C6B74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D6D840-7A46-4583-9B0D-8E5C74F4767C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F797587-88E5-4C03-B9E1-4D96E018752B}">
      <dgm:prSet/>
      <dgm:spPr/>
      <dgm:t>
        <a:bodyPr/>
        <a:lstStyle/>
        <a:p>
          <a:r>
            <a:rPr lang="es-MX"/>
            <a:t>Macrodata Analítica</a:t>
          </a:r>
          <a:endParaRPr lang="en-US"/>
        </a:p>
      </dgm:t>
    </dgm:pt>
    <dgm:pt modelId="{D7C4FA04-6E4D-4A33-A851-61CD3CF388C7}" type="parTrans" cxnId="{BC1C5A32-0D66-4DF3-AEA3-0BF3399668D6}">
      <dgm:prSet/>
      <dgm:spPr/>
      <dgm:t>
        <a:bodyPr/>
        <a:lstStyle/>
        <a:p>
          <a:endParaRPr lang="en-US"/>
        </a:p>
      </dgm:t>
    </dgm:pt>
    <dgm:pt modelId="{E0AC056D-FE59-4D3B-B7DE-59B5A421B6F0}" type="sibTrans" cxnId="{BC1C5A32-0D66-4DF3-AEA3-0BF3399668D6}">
      <dgm:prSet/>
      <dgm:spPr/>
      <dgm:t>
        <a:bodyPr/>
        <a:lstStyle/>
        <a:p>
          <a:endParaRPr lang="en-US"/>
        </a:p>
      </dgm:t>
    </dgm:pt>
    <dgm:pt modelId="{618944AE-90E3-4517-9CDD-17DA45ED7184}">
      <dgm:prSet/>
      <dgm:spPr/>
      <dgm:t>
        <a:bodyPr/>
        <a:lstStyle/>
        <a:p>
          <a:r>
            <a:rPr lang="es-MX" dirty="0"/>
            <a:t>CENACE</a:t>
          </a:r>
          <a:endParaRPr lang="en-US" dirty="0"/>
        </a:p>
      </dgm:t>
    </dgm:pt>
    <dgm:pt modelId="{4AE85ACB-5297-4AD3-B5E1-659EF0E71435}" type="parTrans" cxnId="{AA2643BF-EDA0-4B07-8E62-A5D0416E4C13}">
      <dgm:prSet/>
      <dgm:spPr/>
      <dgm:t>
        <a:bodyPr/>
        <a:lstStyle/>
        <a:p>
          <a:endParaRPr lang="en-US"/>
        </a:p>
      </dgm:t>
    </dgm:pt>
    <dgm:pt modelId="{05574D6C-2C6B-4735-9818-CB77F929DD55}" type="sibTrans" cxnId="{AA2643BF-EDA0-4B07-8E62-A5D0416E4C13}">
      <dgm:prSet/>
      <dgm:spPr/>
      <dgm:t>
        <a:bodyPr/>
        <a:lstStyle/>
        <a:p>
          <a:endParaRPr lang="en-US"/>
        </a:p>
      </dgm:t>
    </dgm:pt>
    <dgm:pt modelId="{F5204899-A07C-4A80-B813-81F5F3A89091}">
      <dgm:prSet/>
      <dgm:spPr/>
      <dgm:t>
        <a:bodyPr/>
        <a:lstStyle/>
        <a:p>
          <a:r>
            <a:rPr lang="es-MX"/>
            <a:t>Salsas Castillo</a:t>
          </a:r>
          <a:endParaRPr lang="en-US"/>
        </a:p>
      </dgm:t>
    </dgm:pt>
    <dgm:pt modelId="{2635BEA0-DF5E-4218-9605-EAD86A41D1BE}" type="parTrans" cxnId="{4D9E6F94-871B-494C-AE12-E60F2ECD2621}">
      <dgm:prSet/>
      <dgm:spPr/>
      <dgm:t>
        <a:bodyPr/>
        <a:lstStyle/>
        <a:p>
          <a:endParaRPr lang="en-US"/>
        </a:p>
      </dgm:t>
    </dgm:pt>
    <dgm:pt modelId="{3D28C4CF-4BBF-4F28-B55A-97921EA50B2B}" type="sibTrans" cxnId="{4D9E6F94-871B-494C-AE12-E60F2ECD2621}">
      <dgm:prSet/>
      <dgm:spPr/>
      <dgm:t>
        <a:bodyPr/>
        <a:lstStyle/>
        <a:p>
          <a:endParaRPr lang="en-US"/>
        </a:p>
      </dgm:t>
    </dgm:pt>
    <dgm:pt modelId="{A53F1AD6-114B-45CC-BEB6-A1F73CE4E881}">
      <dgm:prSet/>
      <dgm:spPr/>
      <dgm:t>
        <a:bodyPr/>
        <a:lstStyle/>
        <a:p>
          <a:r>
            <a:rPr lang="es-MX"/>
            <a:t>Policia Municipal</a:t>
          </a:r>
          <a:endParaRPr lang="en-US"/>
        </a:p>
      </dgm:t>
    </dgm:pt>
    <dgm:pt modelId="{6B6CBB2C-0D39-452D-B031-CB7472BE61AC}" type="parTrans" cxnId="{492ADCA3-36DC-4A7D-81F2-144D28A1FFE2}">
      <dgm:prSet/>
      <dgm:spPr/>
      <dgm:t>
        <a:bodyPr/>
        <a:lstStyle/>
        <a:p>
          <a:endParaRPr lang="en-US"/>
        </a:p>
      </dgm:t>
    </dgm:pt>
    <dgm:pt modelId="{6F9CC301-012B-42A7-B048-34AB1ADB70C9}" type="sibTrans" cxnId="{492ADCA3-36DC-4A7D-81F2-144D28A1FFE2}">
      <dgm:prSet/>
      <dgm:spPr/>
      <dgm:t>
        <a:bodyPr/>
        <a:lstStyle/>
        <a:p>
          <a:endParaRPr lang="en-US"/>
        </a:p>
      </dgm:t>
    </dgm:pt>
    <dgm:pt modelId="{30DE2D8F-FB94-43A9-A1CD-0CF74A6354D4}">
      <dgm:prSet/>
      <dgm:spPr/>
      <dgm:t>
        <a:bodyPr/>
        <a:lstStyle/>
        <a:p>
          <a:r>
            <a:rPr lang="es-MX"/>
            <a:t>Secretaría de Hacienda (Gobierno del Estado)</a:t>
          </a:r>
          <a:endParaRPr lang="en-US"/>
        </a:p>
      </dgm:t>
    </dgm:pt>
    <dgm:pt modelId="{6B808D22-18F5-4CDE-BF80-19DBBDDFE0D0}" type="parTrans" cxnId="{A24BA2A6-4018-4429-A859-CD9AC0BDE848}">
      <dgm:prSet/>
      <dgm:spPr/>
      <dgm:t>
        <a:bodyPr/>
        <a:lstStyle/>
        <a:p>
          <a:endParaRPr lang="en-US"/>
        </a:p>
      </dgm:t>
    </dgm:pt>
    <dgm:pt modelId="{AF775E91-5CA3-48F2-9613-2FC616C6F273}" type="sibTrans" cxnId="{A24BA2A6-4018-4429-A859-CD9AC0BDE848}">
      <dgm:prSet/>
      <dgm:spPr/>
      <dgm:t>
        <a:bodyPr/>
        <a:lstStyle/>
        <a:p>
          <a:endParaRPr lang="en-US"/>
        </a:p>
      </dgm:t>
    </dgm:pt>
    <dgm:pt modelId="{268E7F7A-14D1-4445-8801-D84521C66884}">
      <dgm:prSet/>
      <dgm:spPr/>
      <dgm:t>
        <a:bodyPr/>
        <a:lstStyle/>
        <a:p>
          <a:r>
            <a:rPr lang="es-MX"/>
            <a:t>Secretaría de Salud (Gobierno del Estado)</a:t>
          </a:r>
          <a:endParaRPr lang="en-US"/>
        </a:p>
      </dgm:t>
    </dgm:pt>
    <dgm:pt modelId="{4AA944EE-F5E3-419F-A5E4-E62B00AA4545}" type="parTrans" cxnId="{C92FAB21-58F4-411A-AE50-0AC2D9966C51}">
      <dgm:prSet/>
      <dgm:spPr/>
      <dgm:t>
        <a:bodyPr/>
        <a:lstStyle/>
        <a:p>
          <a:endParaRPr lang="en-US"/>
        </a:p>
      </dgm:t>
    </dgm:pt>
    <dgm:pt modelId="{78AD6038-7AF9-4FD0-8145-2DDFD8DD7DF0}" type="sibTrans" cxnId="{C92FAB21-58F4-411A-AE50-0AC2D9966C51}">
      <dgm:prSet/>
      <dgm:spPr/>
      <dgm:t>
        <a:bodyPr/>
        <a:lstStyle/>
        <a:p>
          <a:endParaRPr lang="en-US"/>
        </a:p>
      </dgm:t>
    </dgm:pt>
    <dgm:pt modelId="{9115A01B-68E9-4DFD-9C7F-E2273021163A}">
      <dgm:prSet/>
      <dgm:spPr/>
      <dgm:t>
        <a:bodyPr/>
        <a:lstStyle/>
        <a:p>
          <a:r>
            <a:rPr lang="es-MX"/>
            <a:t>TE Connectivity</a:t>
          </a:r>
          <a:endParaRPr lang="en-US"/>
        </a:p>
      </dgm:t>
    </dgm:pt>
    <dgm:pt modelId="{3296002C-F208-4DB1-95F0-10E2189C09F2}" type="parTrans" cxnId="{35D4DE37-21A1-4B07-8A0B-7D145B3B0FBA}">
      <dgm:prSet/>
      <dgm:spPr/>
      <dgm:t>
        <a:bodyPr/>
        <a:lstStyle/>
        <a:p>
          <a:endParaRPr lang="en-US"/>
        </a:p>
      </dgm:t>
    </dgm:pt>
    <dgm:pt modelId="{38722EC6-71E5-4EEE-8AE4-DFEBFDB51934}" type="sibTrans" cxnId="{35D4DE37-21A1-4B07-8A0B-7D145B3B0FBA}">
      <dgm:prSet/>
      <dgm:spPr/>
      <dgm:t>
        <a:bodyPr/>
        <a:lstStyle/>
        <a:p>
          <a:endParaRPr lang="en-US"/>
        </a:p>
      </dgm:t>
    </dgm:pt>
    <dgm:pt modelId="{C42E4AF0-D7EE-4D7B-B6DA-17EED0E91AF2}">
      <dgm:prSet/>
      <dgm:spPr/>
      <dgm:t>
        <a:bodyPr/>
        <a:lstStyle/>
        <a:p>
          <a:r>
            <a:rPr lang="es-MX"/>
            <a:t>ECN Automation</a:t>
          </a:r>
          <a:endParaRPr lang="en-US"/>
        </a:p>
      </dgm:t>
    </dgm:pt>
    <dgm:pt modelId="{4461BB15-DF11-4A78-86FF-0F8DFB9EC6A8}" type="parTrans" cxnId="{A95989A8-B506-42C9-B936-E03D94687454}">
      <dgm:prSet/>
      <dgm:spPr/>
      <dgm:t>
        <a:bodyPr/>
        <a:lstStyle/>
        <a:p>
          <a:endParaRPr lang="en-US"/>
        </a:p>
      </dgm:t>
    </dgm:pt>
    <dgm:pt modelId="{9A6AB6AE-8AE8-4F44-969B-1DE7C099DC20}" type="sibTrans" cxnId="{A95989A8-B506-42C9-B936-E03D94687454}">
      <dgm:prSet/>
      <dgm:spPr/>
      <dgm:t>
        <a:bodyPr/>
        <a:lstStyle/>
        <a:p>
          <a:endParaRPr lang="en-US"/>
        </a:p>
      </dgm:t>
    </dgm:pt>
    <dgm:pt modelId="{C7BE474C-E1BB-B94A-BA33-22C275AEE6EE}" type="pres">
      <dgm:prSet presAssocID="{02D6D840-7A46-4583-9B0D-8E5C74F4767C}" presName="diagram" presStyleCnt="0">
        <dgm:presLayoutVars>
          <dgm:dir/>
          <dgm:resizeHandles val="exact"/>
        </dgm:presLayoutVars>
      </dgm:prSet>
      <dgm:spPr/>
    </dgm:pt>
    <dgm:pt modelId="{D9278BAE-FC6D-554C-9D0B-D56573AE9A28}" type="pres">
      <dgm:prSet presAssocID="{FF797587-88E5-4C03-B9E1-4D96E018752B}" presName="node" presStyleLbl="node1" presStyleIdx="0" presStyleCnt="8">
        <dgm:presLayoutVars>
          <dgm:bulletEnabled val="1"/>
        </dgm:presLayoutVars>
      </dgm:prSet>
      <dgm:spPr/>
    </dgm:pt>
    <dgm:pt modelId="{3A189FF9-1EFE-914C-8A3F-FFC6EFAFE5C0}" type="pres">
      <dgm:prSet presAssocID="{E0AC056D-FE59-4D3B-B7DE-59B5A421B6F0}" presName="sibTrans" presStyleCnt="0"/>
      <dgm:spPr/>
    </dgm:pt>
    <dgm:pt modelId="{9AC0156D-CC46-7441-9D9F-F7C5EB9E9D7D}" type="pres">
      <dgm:prSet presAssocID="{618944AE-90E3-4517-9CDD-17DA45ED7184}" presName="node" presStyleLbl="node1" presStyleIdx="1" presStyleCnt="8">
        <dgm:presLayoutVars>
          <dgm:bulletEnabled val="1"/>
        </dgm:presLayoutVars>
      </dgm:prSet>
      <dgm:spPr/>
    </dgm:pt>
    <dgm:pt modelId="{F463EABB-1D75-4A49-9225-4F58BC506883}" type="pres">
      <dgm:prSet presAssocID="{05574D6C-2C6B-4735-9818-CB77F929DD55}" presName="sibTrans" presStyleCnt="0"/>
      <dgm:spPr/>
    </dgm:pt>
    <dgm:pt modelId="{4C504672-257A-5445-A949-CA5FF69A38B4}" type="pres">
      <dgm:prSet presAssocID="{F5204899-A07C-4A80-B813-81F5F3A89091}" presName="node" presStyleLbl="node1" presStyleIdx="2" presStyleCnt="8">
        <dgm:presLayoutVars>
          <dgm:bulletEnabled val="1"/>
        </dgm:presLayoutVars>
      </dgm:prSet>
      <dgm:spPr/>
    </dgm:pt>
    <dgm:pt modelId="{31B63C0E-8379-4544-969B-3386445312B3}" type="pres">
      <dgm:prSet presAssocID="{3D28C4CF-4BBF-4F28-B55A-97921EA50B2B}" presName="sibTrans" presStyleCnt="0"/>
      <dgm:spPr/>
    </dgm:pt>
    <dgm:pt modelId="{E7FBFC23-4145-D44B-ADED-A482C5FED358}" type="pres">
      <dgm:prSet presAssocID="{A53F1AD6-114B-45CC-BEB6-A1F73CE4E881}" presName="node" presStyleLbl="node1" presStyleIdx="3" presStyleCnt="8">
        <dgm:presLayoutVars>
          <dgm:bulletEnabled val="1"/>
        </dgm:presLayoutVars>
      </dgm:prSet>
      <dgm:spPr/>
    </dgm:pt>
    <dgm:pt modelId="{B00F3A52-4846-A549-8556-A1DA6DCD6A18}" type="pres">
      <dgm:prSet presAssocID="{6F9CC301-012B-42A7-B048-34AB1ADB70C9}" presName="sibTrans" presStyleCnt="0"/>
      <dgm:spPr/>
    </dgm:pt>
    <dgm:pt modelId="{1F5C0D3A-D65A-4F4F-834C-EA21C79818E8}" type="pres">
      <dgm:prSet presAssocID="{30DE2D8F-FB94-43A9-A1CD-0CF74A6354D4}" presName="node" presStyleLbl="node1" presStyleIdx="4" presStyleCnt="8">
        <dgm:presLayoutVars>
          <dgm:bulletEnabled val="1"/>
        </dgm:presLayoutVars>
      </dgm:prSet>
      <dgm:spPr/>
    </dgm:pt>
    <dgm:pt modelId="{95C9A83C-C7E6-4D47-BCFC-A486C1FE2CE5}" type="pres">
      <dgm:prSet presAssocID="{AF775E91-5CA3-48F2-9613-2FC616C6F273}" presName="sibTrans" presStyleCnt="0"/>
      <dgm:spPr/>
    </dgm:pt>
    <dgm:pt modelId="{C406C779-33FD-274B-9A18-3E84B5DF70E6}" type="pres">
      <dgm:prSet presAssocID="{268E7F7A-14D1-4445-8801-D84521C66884}" presName="node" presStyleLbl="node1" presStyleIdx="5" presStyleCnt="8">
        <dgm:presLayoutVars>
          <dgm:bulletEnabled val="1"/>
        </dgm:presLayoutVars>
      </dgm:prSet>
      <dgm:spPr/>
    </dgm:pt>
    <dgm:pt modelId="{86406BC4-0542-BF45-AC49-DFEAF181250B}" type="pres">
      <dgm:prSet presAssocID="{78AD6038-7AF9-4FD0-8145-2DDFD8DD7DF0}" presName="sibTrans" presStyleCnt="0"/>
      <dgm:spPr/>
    </dgm:pt>
    <dgm:pt modelId="{F2D1B208-1B8B-C241-8753-FC6FFEF99519}" type="pres">
      <dgm:prSet presAssocID="{9115A01B-68E9-4DFD-9C7F-E2273021163A}" presName="node" presStyleLbl="node1" presStyleIdx="6" presStyleCnt="8">
        <dgm:presLayoutVars>
          <dgm:bulletEnabled val="1"/>
        </dgm:presLayoutVars>
      </dgm:prSet>
      <dgm:spPr/>
    </dgm:pt>
    <dgm:pt modelId="{70218313-B383-FC42-BEB3-A337F38A793A}" type="pres">
      <dgm:prSet presAssocID="{38722EC6-71E5-4EEE-8AE4-DFEBFDB51934}" presName="sibTrans" presStyleCnt="0"/>
      <dgm:spPr/>
    </dgm:pt>
    <dgm:pt modelId="{892CF2C9-3B97-8745-9A40-4A589C792229}" type="pres">
      <dgm:prSet presAssocID="{C42E4AF0-D7EE-4D7B-B6DA-17EED0E91AF2}" presName="node" presStyleLbl="node1" presStyleIdx="7" presStyleCnt="8">
        <dgm:presLayoutVars>
          <dgm:bulletEnabled val="1"/>
        </dgm:presLayoutVars>
      </dgm:prSet>
      <dgm:spPr/>
    </dgm:pt>
  </dgm:ptLst>
  <dgm:cxnLst>
    <dgm:cxn modelId="{E5ED1513-D541-B94C-9EC9-8B7CF82342B3}" type="presOf" srcId="{A53F1AD6-114B-45CC-BEB6-A1F73CE4E881}" destId="{E7FBFC23-4145-D44B-ADED-A482C5FED358}" srcOrd="0" destOrd="0" presId="urn:microsoft.com/office/officeart/2005/8/layout/default"/>
    <dgm:cxn modelId="{C92FAB21-58F4-411A-AE50-0AC2D9966C51}" srcId="{02D6D840-7A46-4583-9B0D-8E5C74F4767C}" destId="{268E7F7A-14D1-4445-8801-D84521C66884}" srcOrd="5" destOrd="0" parTransId="{4AA944EE-F5E3-419F-A5E4-E62B00AA4545}" sibTransId="{78AD6038-7AF9-4FD0-8145-2DDFD8DD7DF0}"/>
    <dgm:cxn modelId="{BC1C5A32-0D66-4DF3-AEA3-0BF3399668D6}" srcId="{02D6D840-7A46-4583-9B0D-8E5C74F4767C}" destId="{FF797587-88E5-4C03-B9E1-4D96E018752B}" srcOrd="0" destOrd="0" parTransId="{D7C4FA04-6E4D-4A33-A851-61CD3CF388C7}" sibTransId="{E0AC056D-FE59-4D3B-B7DE-59B5A421B6F0}"/>
    <dgm:cxn modelId="{35D4DE37-21A1-4B07-8A0B-7D145B3B0FBA}" srcId="{02D6D840-7A46-4583-9B0D-8E5C74F4767C}" destId="{9115A01B-68E9-4DFD-9C7F-E2273021163A}" srcOrd="6" destOrd="0" parTransId="{3296002C-F208-4DB1-95F0-10E2189C09F2}" sibTransId="{38722EC6-71E5-4EEE-8AE4-DFEBFDB51934}"/>
    <dgm:cxn modelId="{333A4B4F-5E72-A445-B1E0-28A28080E674}" type="presOf" srcId="{268E7F7A-14D1-4445-8801-D84521C66884}" destId="{C406C779-33FD-274B-9A18-3E84B5DF70E6}" srcOrd="0" destOrd="0" presId="urn:microsoft.com/office/officeart/2005/8/layout/default"/>
    <dgm:cxn modelId="{D8B3E45E-B1BF-DD43-8630-388EFCCF6DEE}" type="presOf" srcId="{F5204899-A07C-4A80-B813-81F5F3A89091}" destId="{4C504672-257A-5445-A949-CA5FF69A38B4}" srcOrd="0" destOrd="0" presId="urn:microsoft.com/office/officeart/2005/8/layout/default"/>
    <dgm:cxn modelId="{3CFC5171-EA06-ED43-9FE3-DF779F67415A}" type="presOf" srcId="{C42E4AF0-D7EE-4D7B-B6DA-17EED0E91AF2}" destId="{892CF2C9-3B97-8745-9A40-4A589C792229}" srcOrd="0" destOrd="0" presId="urn:microsoft.com/office/officeart/2005/8/layout/default"/>
    <dgm:cxn modelId="{F3FBBB8C-E2A7-6342-83A2-96C6F1F4C04E}" type="presOf" srcId="{FF797587-88E5-4C03-B9E1-4D96E018752B}" destId="{D9278BAE-FC6D-554C-9D0B-D56573AE9A28}" srcOrd="0" destOrd="0" presId="urn:microsoft.com/office/officeart/2005/8/layout/default"/>
    <dgm:cxn modelId="{D61B9992-74F8-2E45-8453-B76326D0D559}" type="presOf" srcId="{30DE2D8F-FB94-43A9-A1CD-0CF74A6354D4}" destId="{1F5C0D3A-D65A-4F4F-834C-EA21C79818E8}" srcOrd="0" destOrd="0" presId="urn:microsoft.com/office/officeart/2005/8/layout/default"/>
    <dgm:cxn modelId="{4D9E6F94-871B-494C-AE12-E60F2ECD2621}" srcId="{02D6D840-7A46-4583-9B0D-8E5C74F4767C}" destId="{F5204899-A07C-4A80-B813-81F5F3A89091}" srcOrd="2" destOrd="0" parTransId="{2635BEA0-DF5E-4218-9605-EAD86A41D1BE}" sibTransId="{3D28C4CF-4BBF-4F28-B55A-97921EA50B2B}"/>
    <dgm:cxn modelId="{716C459E-ADB5-5842-87B4-91EE3BEF48C4}" type="presOf" srcId="{02D6D840-7A46-4583-9B0D-8E5C74F4767C}" destId="{C7BE474C-E1BB-B94A-BA33-22C275AEE6EE}" srcOrd="0" destOrd="0" presId="urn:microsoft.com/office/officeart/2005/8/layout/default"/>
    <dgm:cxn modelId="{C9E814A1-E3B1-A246-89FE-2D727905177D}" type="presOf" srcId="{618944AE-90E3-4517-9CDD-17DA45ED7184}" destId="{9AC0156D-CC46-7441-9D9F-F7C5EB9E9D7D}" srcOrd="0" destOrd="0" presId="urn:microsoft.com/office/officeart/2005/8/layout/default"/>
    <dgm:cxn modelId="{492ADCA3-36DC-4A7D-81F2-144D28A1FFE2}" srcId="{02D6D840-7A46-4583-9B0D-8E5C74F4767C}" destId="{A53F1AD6-114B-45CC-BEB6-A1F73CE4E881}" srcOrd="3" destOrd="0" parTransId="{6B6CBB2C-0D39-452D-B031-CB7472BE61AC}" sibTransId="{6F9CC301-012B-42A7-B048-34AB1ADB70C9}"/>
    <dgm:cxn modelId="{A24BA2A6-4018-4429-A859-CD9AC0BDE848}" srcId="{02D6D840-7A46-4583-9B0D-8E5C74F4767C}" destId="{30DE2D8F-FB94-43A9-A1CD-0CF74A6354D4}" srcOrd="4" destOrd="0" parTransId="{6B808D22-18F5-4CDE-BF80-19DBBDDFE0D0}" sibTransId="{AF775E91-5CA3-48F2-9613-2FC616C6F273}"/>
    <dgm:cxn modelId="{A95989A8-B506-42C9-B936-E03D94687454}" srcId="{02D6D840-7A46-4583-9B0D-8E5C74F4767C}" destId="{C42E4AF0-D7EE-4D7B-B6DA-17EED0E91AF2}" srcOrd="7" destOrd="0" parTransId="{4461BB15-DF11-4A78-86FF-0F8DFB9EC6A8}" sibTransId="{9A6AB6AE-8AE8-4F44-969B-1DE7C099DC20}"/>
    <dgm:cxn modelId="{AA2643BF-EDA0-4B07-8E62-A5D0416E4C13}" srcId="{02D6D840-7A46-4583-9B0D-8E5C74F4767C}" destId="{618944AE-90E3-4517-9CDD-17DA45ED7184}" srcOrd="1" destOrd="0" parTransId="{4AE85ACB-5297-4AD3-B5E1-659EF0E71435}" sibTransId="{05574D6C-2C6B-4735-9818-CB77F929DD55}"/>
    <dgm:cxn modelId="{F97398D7-839C-264D-90FC-587DDAD6EB44}" type="presOf" srcId="{9115A01B-68E9-4DFD-9C7F-E2273021163A}" destId="{F2D1B208-1B8B-C241-8753-FC6FFEF99519}" srcOrd="0" destOrd="0" presId="urn:microsoft.com/office/officeart/2005/8/layout/default"/>
    <dgm:cxn modelId="{A6610498-1857-6F4D-9A78-B89F0E483FF5}" type="presParOf" srcId="{C7BE474C-E1BB-B94A-BA33-22C275AEE6EE}" destId="{D9278BAE-FC6D-554C-9D0B-D56573AE9A28}" srcOrd="0" destOrd="0" presId="urn:microsoft.com/office/officeart/2005/8/layout/default"/>
    <dgm:cxn modelId="{46A1267F-F08D-304E-8299-8C813984BCFD}" type="presParOf" srcId="{C7BE474C-E1BB-B94A-BA33-22C275AEE6EE}" destId="{3A189FF9-1EFE-914C-8A3F-FFC6EFAFE5C0}" srcOrd="1" destOrd="0" presId="urn:microsoft.com/office/officeart/2005/8/layout/default"/>
    <dgm:cxn modelId="{09333090-E8CF-1443-A0FC-B00E3B446494}" type="presParOf" srcId="{C7BE474C-E1BB-B94A-BA33-22C275AEE6EE}" destId="{9AC0156D-CC46-7441-9D9F-F7C5EB9E9D7D}" srcOrd="2" destOrd="0" presId="urn:microsoft.com/office/officeart/2005/8/layout/default"/>
    <dgm:cxn modelId="{F6640622-4F16-964D-849E-B6EB2357084C}" type="presParOf" srcId="{C7BE474C-E1BB-B94A-BA33-22C275AEE6EE}" destId="{F463EABB-1D75-4A49-9225-4F58BC506883}" srcOrd="3" destOrd="0" presId="urn:microsoft.com/office/officeart/2005/8/layout/default"/>
    <dgm:cxn modelId="{F5982333-F7FF-D144-85A8-055E5E7CFA12}" type="presParOf" srcId="{C7BE474C-E1BB-B94A-BA33-22C275AEE6EE}" destId="{4C504672-257A-5445-A949-CA5FF69A38B4}" srcOrd="4" destOrd="0" presId="urn:microsoft.com/office/officeart/2005/8/layout/default"/>
    <dgm:cxn modelId="{14ABB6FF-F162-2141-B7BC-421F3AAC5F69}" type="presParOf" srcId="{C7BE474C-E1BB-B94A-BA33-22C275AEE6EE}" destId="{31B63C0E-8379-4544-969B-3386445312B3}" srcOrd="5" destOrd="0" presId="urn:microsoft.com/office/officeart/2005/8/layout/default"/>
    <dgm:cxn modelId="{183AF72D-4C46-CC44-8457-3A316ACBBDCF}" type="presParOf" srcId="{C7BE474C-E1BB-B94A-BA33-22C275AEE6EE}" destId="{E7FBFC23-4145-D44B-ADED-A482C5FED358}" srcOrd="6" destOrd="0" presId="urn:microsoft.com/office/officeart/2005/8/layout/default"/>
    <dgm:cxn modelId="{42958EDF-5F8A-7E45-A040-9AA37A524FDE}" type="presParOf" srcId="{C7BE474C-E1BB-B94A-BA33-22C275AEE6EE}" destId="{B00F3A52-4846-A549-8556-A1DA6DCD6A18}" srcOrd="7" destOrd="0" presId="urn:microsoft.com/office/officeart/2005/8/layout/default"/>
    <dgm:cxn modelId="{EC08499E-7ED7-F04D-AA98-E110235DC0FF}" type="presParOf" srcId="{C7BE474C-E1BB-B94A-BA33-22C275AEE6EE}" destId="{1F5C0D3A-D65A-4F4F-834C-EA21C79818E8}" srcOrd="8" destOrd="0" presId="urn:microsoft.com/office/officeart/2005/8/layout/default"/>
    <dgm:cxn modelId="{DD5233E9-2799-B84D-AB94-1D0DE39D4132}" type="presParOf" srcId="{C7BE474C-E1BB-B94A-BA33-22C275AEE6EE}" destId="{95C9A83C-C7E6-4D47-BCFC-A486C1FE2CE5}" srcOrd="9" destOrd="0" presId="urn:microsoft.com/office/officeart/2005/8/layout/default"/>
    <dgm:cxn modelId="{233D9650-6AC5-BB42-8912-382BA86C33B2}" type="presParOf" srcId="{C7BE474C-E1BB-B94A-BA33-22C275AEE6EE}" destId="{C406C779-33FD-274B-9A18-3E84B5DF70E6}" srcOrd="10" destOrd="0" presId="urn:microsoft.com/office/officeart/2005/8/layout/default"/>
    <dgm:cxn modelId="{B8A14009-4525-E54A-90CF-93E6E79E23EE}" type="presParOf" srcId="{C7BE474C-E1BB-B94A-BA33-22C275AEE6EE}" destId="{86406BC4-0542-BF45-AC49-DFEAF181250B}" srcOrd="11" destOrd="0" presId="urn:microsoft.com/office/officeart/2005/8/layout/default"/>
    <dgm:cxn modelId="{3B7139F8-547F-0E46-9C63-79D5FEBC9683}" type="presParOf" srcId="{C7BE474C-E1BB-B94A-BA33-22C275AEE6EE}" destId="{F2D1B208-1B8B-C241-8753-FC6FFEF99519}" srcOrd="12" destOrd="0" presId="urn:microsoft.com/office/officeart/2005/8/layout/default"/>
    <dgm:cxn modelId="{627A0249-DEF8-8345-82D4-9FB47338733C}" type="presParOf" srcId="{C7BE474C-E1BB-B94A-BA33-22C275AEE6EE}" destId="{70218313-B383-FC42-BEB3-A337F38A793A}" srcOrd="13" destOrd="0" presId="urn:microsoft.com/office/officeart/2005/8/layout/default"/>
    <dgm:cxn modelId="{DDFBF53E-A52E-7547-9059-82C479A3F065}" type="presParOf" srcId="{C7BE474C-E1BB-B94A-BA33-22C275AEE6EE}" destId="{892CF2C9-3B97-8745-9A40-4A589C792229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0F4C519-2B65-45B3-99F2-698DDB7051AB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EB541C-6597-4436-B082-D2D6F2F5519C}">
      <dgm:prSet/>
      <dgm:spPr/>
      <dgm:t>
        <a:bodyPr/>
        <a:lstStyle/>
        <a:p>
          <a:r>
            <a:rPr lang="es-MX"/>
            <a:t>Introducción a la Ciencia de Datos y su Metodología</a:t>
          </a:r>
          <a:endParaRPr lang="en-US"/>
        </a:p>
      </dgm:t>
    </dgm:pt>
    <dgm:pt modelId="{01687A03-15E8-4D57-BF56-9B888037F96E}" type="parTrans" cxnId="{256DDF4D-2272-4BE2-8C75-6F399CFE7BA1}">
      <dgm:prSet/>
      <dgm:spPr/>
      <dgm:t>
        <a:bodyPr/>
        <a:lstStyle/>
        <a:p>
          <a:endParaRPr lang="en-US"/>
        </a:p>
      </dgm:t>
    </dgm:pt>
    <dgm:pt modelId="{BF97B70E-0F1E-43D6-B03B-EC700C5D94F7}" type="sibTrans" cxnId="{256DDF4D-2272-4BE2-8C75-6F399CFE7BA1}">
      <dgm:prSet/>
      <dgm:spPr/>
      <dgm:t>
        <a:bodyPr/>
        <a:lstStyle/>
        <a:p>
          <a:endParaRPr lang="en-US"/>
        </a:p>
      </dgm:t>
    </dgm:pt>
    <dgm:pt modelId="{1F6D71BA-9C64-46D7-AFEB-434911326B32}">
      <dgm:prSet/>
      <dgm:spPr/>
      <dgm:t>
        <a:bodyPr/>
        <a:lstStyle/>
        <a:p>
          <a:r>
            <a:rPr lang="es-MX"/>
            <a:t>Juan Pablo Soto y Martín Preciado</a:t>
          </a:r>
          <a:endParaRPr lang="en-US"/>
        </a:p>
      </dgm:t>
    </dgm:pt>
    <dgm:pt modelId="{ADCBB8E7-D1CA-490B-AA34-9C0F20D99766}" type="parTrans" cxnId="{8E69CA0E-43F5-4BC2-B0B2-0B95AA0DE487}">
      <dgm:prSet/>
      <dgm:spPr/>
      <dgm:t>
        <a:bodyPr/>
        <a:lstStyle/>
        <a:p>
          <a:endParaRPr lang="en-US"/>
        </a:p>
      </dgm:t>
    </dgm:pt>
    <dgm:pt modelId="{BEAA229F-74F1-4DD6-9673-1E7D2B644720}" type="sibTrans" cxnId="{8E69CA0E-43F5-4BC2-B0B2-0B95AA0DE487}">
      <dgm:prSet/>
      <dgm:spPr/>
      <dgm:t>
        <a:bodyPr/>
        <a:lstStyle/>
        <a:p>
          <a:endParaRPr lang="en-US"/>
        </a:p>
      </dgm:t>
    </dgm:pt>
    <dgm:pt modelId="{BC53A82B-BAD3-417B-BDA3-A284F767838E}">
      <dgm:prSet/>
      <dgm:spPr/>
      <dgm:t>
        <a:bodyPr/>
        <a:lstStyle/>
        <a:p>
          <a:r>
            <a:rPr lang="es-MX"/>
            <a:t>Lunes de 18:00 a 20:00</a:t>
          </a:r>
          <a:endParaRPr lang="en-US"/>
        </a:p>
      </dgm:t>
    </dgm:pt>
    <dgm:pt modelId="{F4CAB35B-2980-44E9-B814-5DDF9605F525}" type="parTrans" cxnId="{52889351-5506-4872-9CFA-DF54D0771A8E}">
      <dgm:prSet/>
      <dgm:spPr/>
      <dgm:t>
        <a:bodyPr/>
        <a:lstStyle/>
        <a:p>
          <a:endParaRPr lang="en-US"/>
        </a:p>
      </dgm:t>
    </dgm:pt>
    <dgm:pt modelId="{585F2E82-BC9C-44C9-AB64-AFA07273175B}" type="sibTrans" cxnId="{52889351-5506-4872-9CFA-DF54D0771A8E}">
      <dgm:prSet/>
      <dgm:spPr/>
      <dgm:t>
        <a:bodyPr/>
        <a:lstStyle/>
        <a:p>
          <a:endParaRPr lang="en-US"/>
        </a:p>
      </dgm:t>
    </dgm:pt>
    <dgm:pt modelId="{9020074F-5259-4467-869D-6A78F6031637}">
      <dgm:prSet/>
      <dgm:spPr/>
      <dgm:t>
        <a:bodyPr/>
        <a:lstStyle/>
        <a:p>
          <a:r>
            <a:rPr lang="es-MX"/>
            <a:t>Sábado de 8:00 a 10:00</a:t>
          </a:r>
          <a:endParaRPr lang="en-US"/>
        </a:p>
      </dgm:t>
    </dgm:pt>
    <dgm:pt modelId="{D496F3E3-7F40-4E82-A89D-4CEBEF31D50A}" type="parTrans" cxnId="{A0E7DD4A-BBEC-476C-902D-41B52B3D2DF9}">
      <dgm:prSet/>
      <dgm:spPr/>
      <dgm:t>
        <a:bodyPr/>
        <a:lstStyle/>
        <a:p>
          <a:endParaRPr lang="en-US"/>
        </a:p>
      </dgm:t>
    </dgm:pt>
    <dgm:pt modelId="{C8ED7E90-F6F2-4874-B33C-0FA3C5E5D4CB}" type="sibTrans" cxnId="{A0E7DD4A-BBEC-476C-902D-41B52B3D2DF9}">
      <dgm:prSet/>
      <dgm:spPr/>
      <dgm:t>
        <a:bodyPr/>
        <a:lstStyle/>
        <a:p>
          <a:endParaRPr lang="en-US"/>
        </a:p>
      </dgm:t>
    </dgm:pt>
    <dgm:pt modelId="{479B12B2-7201-4C5F-A540-1C0665D51CF8}">
      <dgm:prSet/>
      <dgm:spPr/>
      <dgm:t>
        <a:bodyPr/>
        <a:lstStyle/>
        <a:p>
          <a:r>
            <a:rPr lang="es-MX"/>
            <a:t>Ingeniería de Características</a:t>
          </a:r>
          <a:endParaRPr lang="en-US"/>
        </a:p>
      </dgm:t>
    </dgm:pt>
    <dgm:pt modelId="{F05C62AF-BA01-4115-9CAA-1106173FC57D}" type="parTrans" cxnId="{F4E0DF11-910D-4856-9608-402E1F0939D1}">
      <dgm:prSet/>
      <dgm:spPr/>
      <dgm:t>
        <a:bodyPr/>
        <a:lstStyle/>
        <a:p>
          <a:endParaRPr lang="en-US"/>
        </a:p>
      </dgm:t>
    </dgm:pt>
    <dgm:pt modelId="{8E3C77C0-9143-48C7-A9E7-5C3F592F08E4}" type="sibTrans" cxnId="{F4E0DF11-910D-4856-9608-402E1F0939D1}">
      <dgm:prSet/>
      <dgm:spPr/>
      <dgm:t>
        <a:bodyPr/>
        <a:lstStyle/>
        <a:p>
          <a:endParaRPr lang="en-US"/>
        </a:p>
      </dgm:t>
    </dgm:pt>
    <dgm:pt modelId="{E18A2569-B762-47C5-B9E0-9951859D95D6}">
      <dgm:prSet/>
      <dgm:spPr/>
      <dgm:t>
        <a:bodyPr/>
        <a:lstStyle/>
        <a:p>
          <a:r>
            <a:rPr lang="es-MX"/>
            <a:t>Julio Waissman</a:t>
          </a:r>
          <a:endParaRPr lang="en-US"/>
        </a:p>
      </dgm:t>
    </dgm:pt>
    <dgm:pt modelId="{220755C8-63B8-46CF-A7F1-917D8FF2B079}" type="parTrans" cxnId="{3CC2ABA9-20AA-4810-A37A-DEE6E12703BA}">
      <dgm:prSet/>
      <dgm:spPr/>
      <dgm:t>
        <a:bodyPr/>
        <a:lstStyle/>
        <a:p>
          <a:endParaRPr lang="en-US"/>
        </a:p>
      </dgm:t>
    </dgm:pt>
    <dgm:pt modelId="{4CBE2C9A-9A42-45BF-8E56-8C5A96172078}" type="sibTrans" cxnId="{3CC2ABA9-20AA-4810-A37A-DEE6E12703BA}">
      <dgm:prSet/>
      <dgm:spPr/>
      <dgm:t>
        <a:bodyPr/>
        <a:lstStyle/>
        <a:p>
          <a:endParaRPr lang="en-US"/>
        </a:p>
      </dgm:t>
    </dgm:pt>
    <dgm:pt modelId="{55521A69-D412-47CE-826B-9EB64217E937}">
      <dgm:prSet/>
      <dgm:spPr/>
      <dgm:t>
        <a:bodyPr/>
        <a:lstStyle/>
        <a:p>
          <a:r>
            <a:rPr lang="es-MX"/>
            <a:t>Martes de 18:00 a 20:00</a:t>
          </a:r>
          <a:endParaRPr lang="en-US"/>
        </a:p>
      </dgm:t>
    </dgm:pt>
    <dgm:pt modelId="{F21A0B53-AB49-475B-8361-DDC3788DF04F}" type="parTrans" cxnId="{9FA3F4F3-E5AA-46CA-9FF1-1FF6C0975D4F}">
      <dgm:prSet/>
      <dgm:spPr/>
      <dgm:t>
        <a:bodyPr/>
        <a:lstStyle/>
        <a:p>
          <a:endParaRPr lang="en-US"/>
        </a:p>
      </dgm:t>
    </dgm:pt>
    <dgm:pt modelId="{57F02CA6-EE21-4C65-9F0F-42DC1E61B37F}" type="sibTrans" cxnId="{9FA3F4F3-E5AA-46CA-9FF1-1FF6C0975D4F}">
      <dgm:prSet/>
      <dgm:spPr/>
      <dgm:t>
        <a:bodyPr/>
        <a:lstStyle/>
        <a:p>
          <a:endParaRPr lang="en-US"/>
        </a:p>
      </dgm:t>
    </dgm:pt>
    <dgm:pt modelId="{6F0304FF-9067-4FA9-8348-E94EB56A00EB}">
      <dgm:prSet/>
      <dgm:spPr/>
      <dgm:t>
        <a:bodyPr/>
        <a:lstStyle/>
        <a:p>
          <a:r>
            <a:rPr lang="es-MX"/>
            <a:t>Sábado de 10:00 a 12:00</a:t>
          </a:r>
          <a:endParaRPr lang="en-US"/>
        </a:p>
      </dgm:t>
    </dgm:pt>
    <dgm:pt modelId="{4DD7563C-D6D6-4C0D-AEDB-B7AD304892E2}" type="parTrans" cxnId="{4BF6EE88-9EEF-4B97-B03D-41CC9B64375F}">
      <dgm:prSet/>
      <dgm:spPr/>
      <dgm:t>
        <a:bodyPr/>
        <a:lstStyle/>
        <a:p>
          <a:endParaRPr lang="en-US"/>
        </a:p>
      </dgm:t>
    </dgm:pt>
    <dgm:pt modelId="{5C9C69F9-52A4-4C2E-9EC7-1014A17CA12B}" type="sibTrans" cxnId="{4BF6EE88-9EEF-4B97-B03D-41CC9B64375F}">
      <dgm:prSet/>
      <dgm:spPr/>
      <dgm:t>
        <a:bodyPr/>
        <a:lstStyle/>
        <a:p>
          <a:endParaRPr lang="en-US"/>
        </a:p>
      </dgm:t>
    </dgm:pt>
    <dgm:pt modelId="{BFC760E7-FD87-4B72-B24D-ECBE8F003912}">
      <dgm:prSet/>
      <dgm:spPr/>
      <dgm:t>
        <a:bodyPr/>
        <a:lstStyle/>
        <a:p>
          <a:r>
            <a:rPr lang="es-MX"/>
            <a:t>Matemáticas para Ciencia de Datos</a:t>
          </a:r>
          <a:endParaRPr lang="en-US"/>
        </a:p>
      </dgm:t>
    </dgm:pt>
    <dgm:pt modelId="{5A7C2EC8-1616-4AB1-9FAC-F32DF4B371B0}" type="parTrans" cxnId="{6E94A6BA-4DEB-4933-8DF6-D6AEB1BA1419}">
      <dgm:prSet/>
      <dgm:spPr/>
      <dgm:t>
        <a:bodyPr/>
        <a:lstStyle/>
        <a:p>
          <a:endParaRPr lang="en-US"/>
        </a:p>
      </dgm:t>
    </dgm:pt>
    <dgm:pt modelId="{93C66787-7B26-46B4-ADA7-ECABBB696FF4}" type="sibTrans" cxnId="{6E94A6BA-4DEB-4933-8DF6-D6AEB1BA1419}">
      <dgm:prSet/>
      <dgm:spPr/>
      <dgm:t>
        <a:bodyPr/>
        <a:lstStyle/>
        <a:p>
          <a:endParaRPr lang="en-US"/>
        </a:p>
      </dgm:t>
    </dgm:pt>
    <dgm:pt modelId="{C1091DE0-C776-463C-8262-5C9E2FD2215B}">
      <dgm:prSet/>
      <dgm:spPr/>
      <dgm:t>
        <a:bodyPr/>
        <a:lstStyle/>
        <a:p>
          <a:r>
            <a:rPr lang="es-MX"/>
            <a:t>Olivia Gutú y Gudelia Figueroa</a:t>
          </a:r>
          <a:endParaRPr lang="en-US"/>
        </a:p>
      </dgm:t>
    </dgm:pt>
    <dgm:pt modelId="{6E251C53-FE40-47AF-BAB8-108FC38C65D1}" type="parTrans" cxnId="{E35666D8-83AB-472A-8506-5F1B175C312E}">
      <dgm:prSet/>
      <dgm:spPr/>
      <dgm:t>
        <a:bodyPr/>
        <a:lstStyle/>
        <a:p>
          <a:endParaRPr lang="en-US"/>
        </a:p>
      </dgm:t>
    </dgm:pt>
    <dgm:pt modelId="{3ABAF7B0-F8A7-4221-A772-AE03B3F8E731}" type="sibTrans" cxnId="{E35666D8-83AB-472A-8506-5F1B175C312E}">
      <dgm:prSet/>
      <dgm:spPr/>
      <dgm:t>
        <a:bodyPr/>
        <a:lstStyle/>
        <a:p>
          <a:endParaRPr lang="en-US"/>
        </a:p>
      </dgm:t>
    </dgm:pt>
    <dgm:pt modelId="{C5DA8318-F587-4EEF-B6B0-39551B4559AD}">
      <dgm:prSet/>
      <dgm:spPr/>
      <dgm:t>
        <a:bodyPr/>
        <a:lstStyle/>
        <a:p>
          <a:r>
            <a:rPr lang="es-MX"/>
            <a:t>Miércoles de 18:00 a 20:00</a:t>
          </a:r>
          <a:endParaRPr lang="en-US"/>
        </a:p>
      </dgm:t>
    </dgm:pt>
    <dgm:pt modelId="{28940336-ED87-41DA-A423-AAE288F228D8}" type="parTrans" cxnId="{54F37A8F-939D-46C0-95D5-F43602CE0F4B}">
      <dgm:prSet/>
      <dgm:spPr/>
      <dgm:t>
        <a:bodyPr/>
        <a:lstStyle/>
        <a:p>
          <a:endParaRPr lang="en-US"/>
        </a:p>
      </dgm:t>
    </dgm:pt>
    <dgm:pt modelId="{D8A23170-0E3A-4A81-8290-3AF78CD8D00A}" type="sibTrans" cxnId="{54F37A8F-939D-46C0-95D5-F43602CE0F4B}">
      <dgm:prSet/>
      <dgm:spPr/>
      <dgm:t>
        <a:bodyPr/>
        <a:lstStyle/>
        <a:p>
          <a:endParaRPr lang="en-US"/>
        </a:p>
      </dgm:t>
    </dgm:pt>
    <dgm:pt modelId="{CE6162A3-2755-44F1-ADA2-3416C09A55FE}">
      <dgm:prSet/>
      <dgm:spPr/>
      <dgm:t>
        <a:bodyPr/>
        <a:lstStyle/>
        <a:p>
          <a:r>
            <a:rPr lang="es-MX"/>
            <a:t>Sábado de 12:00 a 14:00</a:t>
          </a:r>
          <a:endParaRPr lang="en-US"/>
        </a:p>
      </dgm:t>
    </dgm:pt>
    <dgm:pt modelId="{17572AFD-0DCA-4D1A-AC58-8C808251A5E1}" type="parTrans" cxnId="{29868B9C-3B15-4E8E-959B-6FB058A8E9C8}">
      <dgm:prSet/>
      <dgm:spPr/>
      <dgm:t>
        <a:bodyPr/>
        <a:lstStyle/>
        <a:p>
          <a:endParaRPr lang="en-US"/>
        </a:p>
      </dgm:t>
    </dgm:pt>
    <dgm:pt modelId="{96FB266F-CD86-4978-81C7-9BABF7DE69F4}" type="sibTrans" cxnId="{29868B9C-3B15-4E8E-959B-6FB058A8E9C8}">
      <dgm:prSet/>
      <dgm:spPr/>
      <dgm:t>
        <a:bodyPr/>
        <a:lstStyle/>
        <a:p>
          <a:endParaRPr lang="en-US"/>
        </a:p>
      </dgm:t>
    </dgm:pt>
    <dgm:pt modelId="{585BB036-6C54-4391-AE3C-CB28A1150B28}">
      <dgm:prSet/>
      <dgm:spPr/>
      <dgm:t>
        <a:bodyPr/>
        <a:lstStyle/>
        <a:p>
          <a:r>
            <a:rPr lang="es-MX"/>
            <a:t>Programación para Ciencia de Datos</a:t>
          </a:r>
          <a:endParaRPr lang="en-US"/>
        </a:p>
      </dgm:t>
    </dgm:pt>
    <dgm:pt modelId="{3D782BA4-9F59-40BD-A719-DE2BF40DB0D5}" type="parTrans" cxnId="{FEFAB3A6-4413-41A1-9E8A-787E803CBA36}">
      <dgm:prSet/>
      <dgm:spPr/>
      <dgm:t>
        <a:bodyPr/>
        <a:lstStyle/>
        <a:p>
          <a:endParaRPr lang="en-US"/>
        </a:p>
      </dgm:t>
    </dgm:pt>
    <dgm:pt modelId="{66AE8756-EA3C-41E2-9051-71005AD6EC11}" type="sibTrans" cxnId="{FEFAB3A6-4413-41A1-9E8A-787E803CBA36}">
      <dgm:prSet/>
      <dgm:spPr/>
      <dgm:t>
        <a:bodyPr/>
        <a:lstStyle/>
        <a:p>
          <a:endParaRPr lang="en-US"/>
        </a:p>
      </dgm:t>
    </dgm:pt>
    <dgm:pt modelId="{149F3BD2-D0B3-481F-8B88-3908409B2A14}">
      <dgm:prSet/>
      <dgm:spPr/>
      <dgm:t>
        <a:bodyPr/>
        <a:lstStyle/>
        <a:p>
          <a:r>
            <a:rPr lang="es-MX"/>
            <a:t>Jesús Espinoza e Ivo Jiménez</a:t>
          </a:r>
          <a:endParaRPr lang="en-US"/>
        </a:p>
      </dgm:t>
    </dgm:pt>
    <dgm:pt modelId="{BE122009-CAC8-4C81-A51D-C111E6E48146}" type="parTrans" cxnId="{688331CB-5CA0-4ED1-99BF-8663D605051B}">
      <dgm:prSet/>
      <dgm:spPr/>
      <dgm:t>
        <a:bodyPr/>
        <a:lstStyle/>
        <a:p>
          <a:endParaRPr lang="en-US"/>
        </a:p>
      </dgm:t>
    </dgm:pt>
    <dgm:pt modelId="{786605A4-9F6F-4506-A934-B233E62E5900}" type="sibTrans" cxnId="{688331CB-5CA0-4ED1-99BF-8663D605051B}">
      <dgm:prSet/>
      <dgm:spPr/>
      <dgm:t>
        <a:bodyPr/>
        <a:lstStyle/>
        <a:p>
          <a:endParaRPr lang="en-US"/>
        </a:p>
      </dgm:t>
    </dgm:pt>
    <dgm:pt modelId="{75E1F909-1BF0-4DF2-A82D-3F36CAD9C2EE}">
      <dgm:prSet/>
      <dgm:spPr/>
      <dgm:t>
        <a:bodyPr/>
        <a:lstStyle/>
        <a:p>
          <a:r>
            <a:rPr lang="es-MX"/>
            <a:t>Miércoles de 18:00 a 20:00</a:t>
          </a:r>
          <a:endParaRPr lang="en-US"/>
        </a:p>
      </dgm:t>
    </dgm:pt>
    <dgm:pt modelId="{FD7EC5DE-7D84-4273-AEE7-1DE42BAE9E22}" type="parTrans" cxnId="{20E72E5E-F292-4A38-90A4-64F6F639F065}">
      <dgm:prSet/>
      <dgm:spPr/>
      <dgm:t>
        <a:bodyPr/>
        <a:lstStyle/>
        <a:p>
          <a:endParaRPr lang="en-US"/>
        </a:p>
      </dgm:t>
    </dgm:pt>
    <dgm:pt modelId="{7DA537A4-950E-4D06-A818-59B79F1A8091}" type="sibTrans" cxnId="{20E72E5E-F292-4A38-90A4-64F6F639F065}">
      <dgm:prSet/>
      <dgm:spPr/>
      <dgm:t>
        <a:bodyPr/>
        <a:lstStyle/>
        <a:p>
          <a:endParaRPr lang="en-US"/>
        </a:p>
      </dgm:t>
    </dgm:pt>
    <dgm:pt modelId="{982B4238-F9FE-4BE5-9069-F80A49779A6E}">
      <dgm:prSet/>
      <dgm:spPr/>
      <dgm:t>
        <a:bodyPr/>
        <a:lstStyle/>
        <a:p>
          <a:r>
            <a:rPr lang="es-MX"/>
            <a:t>Sábado de 12:00 a 14:00</a:t>
          </a:r>
          <a:endParaRPr lang="en-US"/>
        </a:p>
      </dgm:t>
    </dgm:pt>
    <dgm:pt modelId="{56E77797-3912-4037-BD91-496408498711}" type="parTrans" cxnId="{F3B1B73A-6D0D-4166-AF2A-6E1A980FDDA5}">
      <dgm:prSet/>
      <dgm:spPr/>
      <dgm:t>
        <a:bodyPr/>
        <a:lstStyle/>
        <a:p>
          <a:endParaRPr lang="en-US"/>
        </a:p>
      </dgm:t>
    </dgm:pt>
    <dgm:pt modelId="{D1D51514-C981-4E30-B4A0-A4A370A50CBE}" type="sibTrans" cxnId="{F3B1B73A-6D0D-4166-AF2A-6E1A980FDDA5}">
      <dgm:prSet/>
      <dgm:spPr/>
      <dgm:t>
        <a:bodyPr/>
        <a:lstStyle/>
        <a:p>
          <a:endParaRPr lang="en-US"/>
        </a:p>
      </dgm:t>
    </dgm:pt>
    <dgm:pt modelId="{F751E479-D815-B94F-B26D-0FDB665D7847}" type="pres">
      <dgm:prSet presAssocID="{B0F4C519-2B65-45B3-99F2-698DDB7051AB}" presName="linear" presStyleCnt="0">
        <dgm:presLayoutVars>
          <dgm:dir/>
          <dgm:animLvl val="lvl"/>
          <dgm:resizeHandles val="exact"/>
        </dgm:presLayoutVars>
      </dgm:prSet>
      <dgm:spPr/>
    </dgm:pt>
    <dgm:pt modelId="{58144FFC-A7D2-6B41-9798-33904D184C42}" type="pres">
      <dgm:prSet presAssocID="{F7EB541C-6597-4436-B082-D2D6F2F5519C}" presName="parentLin" presStyleCnt="0"/>
      <dgm:spPr/>
    </dgm:pt>
    <dgm:pt modelId="{9C29DFBE-DBBD-0A47-A4D6-3B786EB4451F}" type="pres">
      <dgm:prSet presAssocID="{F7EB541C-6597-4436-B082-D2D6F2F5519C}" presName="parentLeftMargin" presStyleLbl="node1" presStyleIdx="0" presStyleCnt="4"/>
      <dgm:spPr/>
    </dgm:pt>
    <dgm:pt modelId="{F1CF2FDC-FE9F-164C-9388-227D69CA6032}" type="pres">
      <dgm:prSet presAssocID="{F7EB541C-6597-4436-B082-D2D6F2F5519C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E87460F-67EC-7C48-AB86-7B9101CDCE39}" type="pres">
      <dgm:prSet presAssocID="{F7EB541C-6597-4436-B082-D2D6F2F5519C}" presName="negativeSpace" presStyleCnt="0"/>
      <dgm:spPr/>
    </dgm:pt>
    <dgm:pt modelId="{F21AB5F4-6073-2D46-BF14-8A209D538034}" type="pres">
      <dgm:prSet presAssocID="{F7EB541C-6597-4436-B082-D2D6F2F5519C}" presName="childText" presStyleLbl="conFgAcc1" presStyleIdx="0" presStyleCnt="4">
        <dgm:presLayoutVars>
          <dgm:bulletEnabled val="1"/>
        </dgm:presLayoutVars>
      </dgm:prSet>
      <dgm:spPr/>
    </dgm:pt>
    <dgm:pt modelId="{775DADCA-D6BF-6A4E-8BD1-8C90A0215C18}" type="pres">
      <dgm:prSet presAssocID="{BF97B70E-0F1E-43D6-B03B-EC700C5D94F7}" presName="spaceBetweenRectangles" presStyleCnt="0"/>
      <dgm:spPr/>
    </dgm:pt>
    <dgm:pt modelId="{6ED6320D-DD6F-6D4D-89D8-7505B9AD75BE}" type="pres">
      <dgm:prSet presAssocID="{479B12B2-7201-4C5F-A540-1C0665D51CF8}" presName="parentLin" presStyleCnt="0"/>
      <dgm:spPr/>
    </dgm:pt>
    <dgm:pt modelId="{9E98E070-F2E9-524D-9D26-E1011F1C94B8}" type="pres">
      <dgm:prSet presAssocID="{479B12B2-7201-4C5F-A540-1C0665D51CF8}" presName="parentLeftMargin" presStyleLbl="node1" presStyleIdx="0" presStyleCnt="4"/>
      <dgm:spPr/>
    </dgm:pt>
    <dgm:pt modelId="{011FBB23-BDED-8B4D-A650-F55E6A9284E4}" type="pres">
      <dgm:prSet presAssocID="{479B12B2-7201-4C5F-A540-1C0665D51CF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35EB48-CF16-A84E-B6D5-955C5CEAE355}" type="pres">
      <dgm:prSet presAssocID="{479B12B2-7201-4C5F-A540-1C0665D51CF8}" presName="negativeSpace" presStyleCnt="0"/>
      <dgm:spPr/>
    </dgm:pt>
    <dgm:pt modelId="{7C0E5F84-A4CE-694B-89AA-FA76EB0E9D8A}" type="pres">
      <dgm:prSet presAssocID="{479B12B2-7201-4C5F-A540-1C0665D51CF8}" presName="childText" presStyleLbl="conFgAcc1" presStyleIdx="1" presStyleCnt="4">
        <dgm:presLayoutVars>
          <dgm:bulletEnabled val="1"/>
        </dgm:presLayoutVars>
      </dgm:prSet>
      <dgm:spPr/>
    </dgm:pt>
    <dgm:pt modelId="{C322E073-3C2B-3642-AA4D-E10AC5813751}" type="pres">
      <dgm:prSet presAssocID="{8E3C77C0-9143-48C7-A9E7-5C3F592F08E4}" presName="spaceBetweenRectangles" presStyleCnt="0"/>
      <dgm:spPr/>
    </dgm:pt>
    <dgm:pt modelId="{6653B468-D6B3-2F40-A0E9-3ACC2796D65B}" type="pres">
      <dgm:prSet presAssocID="{BFC760E7-FD87-4B72-B24D-ECBE8F003912}" presName="parentLin" presStyleCnt="0"/>
      <dgm:spPr/>
    </dgm:pt>
    <dgm:pt modelId="{22A1640C-1156-464F-8A19-DABC4FE8FD7E}" type="pres">
      <dgm:prSet presAssocID="{BFC760E7-FD87-4B72-B24D-ECBE8F003912}" presName="parentLeftMargin" presStyleLbl="node1" presStyleIdx="1" presStyleCnt="4"/>
      <dgm:spPr/>
    </dgm:pt>
    <dgm:pt modelId="{C7D2C854-1E37-644B-AA6C-B8B51EA05992}" type="pres">
      <dgm:prSet presAssocID="{BFC760E7-FD87-4B72-B24D-ECBE8F0039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FFB93330-57F3-5444-BA06-12BDFC3812A0}" type="pres">
      <dgm:prSet presAssocID="{BFC760E7-FD87-4B72-B24D-ECBE8F003912}" presName="negativeSpace" presStyleCnt="0"/>
      <dgm:spPr/>
    </dgm:pt>
    <dgm:pt modelId="{BC7BCD68-A3E1-6049-9A43-D490B2BE19F4}" type="pres">
      <dgm:prSet presAssocID="{BFC760E7-FD87-4B72-B24D-ECBE8F003912}" presName="childText" presStyleLbl="conFgAcc1" presStyleIdx="2" presStyleCnt="4">
        <dgm:presLayoutVars>
          <dgm:bulletEnabled val="1"/>
        </dgm:presLayoutVars>
      </dgm:prSet>
      <dgm:spPr/>
    </dgm:pt>
    <dgm:pt modelId="{33E426AB-A566-504A-A171-24916B2A83D6}" type="pres">
      <dgm:prSet presAssocID="{93C66787-7B26-46B4-ADA7-ECABBB696FF4}" presName="spaceBetweenRectangles" presStyleCnt="0"/>
      <dgm:spPr/>
    </dgm:pt>
    <dgm:pt modelId="{1E6BDCB4-0E99-864E-8AC5-8D96B4DE5B84}" type="pres">
      <dgm:prSet presAssocID="{585BB036-6C54-4391-AE3C-CB28A1150B28}" presName="parentLin" presStyleCnt="0"/>
      <dgm:spPr/>
    </dgm:pt>
    <dgm:pt modelId="{DB6C5158-F0E7-C24D-8AF0-C5026358F0C9}" type="pres">
      <dgm:prSet presAssocID="{585BB036-6C54-4391-AE3C-CB28A1150B28}" presName="parentLeftMargin" presStyleLbl="node1" presStyleIdx="2" presStyleCnt="4"/>
      <dgm:spPr/>
    </dgm:pt>
    <dgm:pt modelId="{E9848D83-3675-8A4F-91FC-C6B41E6A6B33}" type="pres">
      <dgm:prSet presAssocID="{585BB036-6C54-4391-AE3C-CB28A1150B28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4C3149D-BB54-9945-ABA9-249B25EF25C1}" type="pres">
      <dgm:prSet presAssocID="{585BB036-6C54-4391-AE3C-CB28A1150B28}" presName="negativeSpace" presStyleCnt="0"/>
      <dgm:spPr/>
    </dgm:pt>
    <dgm:pt modelId="{A8D2637E-A0AB-7F4E-9538-696805C45FD2}" type="pres">
      <dgm:prSet presAssocID="{585BB036-6C54-4391-AE3C-CB28A1150B28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E69CA0E-43F5-4BC2-B0B2-0B95AA0DE487}" srcId="{F7EB541C-6597-4436-B082-D2D6F2F5519C}" destId="{1F6D71BA-9C64-46D7-AFEB-434911326B32}" srcOrd="0" destOrd="0" parTransId="{ADCBB8E7-D1CA-490B-AA34-9C0F20D99766}" sibTransId="{BEAA229F-74F1-4DD6-9673-1E7D2B644720}"/>
    <dgm:cxn modelId="{F4E0DF11-910D-4856-9608-402E1F0939D1}" srcId="{B0F4C519-2B65-45B3-99F2-698DDB7051AB}" destId="{479B12B2-7201-4C5F-A540-1C0665D51CF8}" srcOrd="1" destOrd="0" parTransId="{F05C62AF-BA01-4115-9CAA-1106173FC57D}" sibTransId="{8E3C77C0-9143-48C7-A9E7-5C3F592F08E4}"/>
    <dgm:cxn modelId="{83C9CA30-080F-3841-B589-04CC89362160}" type="presOf" srcId="{CE6162A3-2755-44F1-ADA2-3416C09A55FE}" destId="{BC7BCD68-A3E1-6049-9A43-D490B2BE19F4}" srcOrd="0" destOrd="2" presId="urn:microsoft.com/office/officeart/2005/8/layout/list1"/>
    <dgm:cxn modelId="{F3B1B73A-6D0D-4166-AF2A-6E1A980FDDA5}" srcId="{585BB036-6C54-4391-AE3C-CB28A1150B28}" destId="{982B4238-F9FE-4BE5-9069-F80A49779A6E}" srcOrd="2" destOrd="0" parTransId="{56E77797-3912-4037-BD91-496408498711}" sibTransId="{D1D51514-C981-4E30-B4A0-A4A370A50CBE}"/>
    <dgm:cxn modelId="{95FBAD3D-9457-BF4F-8342-38DFD9FA9265}" type="presOf" srcId="{BFC760E7-FD87-4B72-B24D-ECBE8F003912}" destId="{22A1640C-1156-464F-8A19-DABC4FE8FD7E}" srcOrd="0" destOrd="0" presId="urn:microsoft.com/office/officeart/2005/8/layout/list1"/>
    <dgm:cxn modelId="{A0E7DD4A-BBEC-476C-902D-41B52B3D2DF9}" srcId="{F7EB541C-6597-4436-B082-D2D6F2F5519C}" destId="{9020074F-5259-4467-869D-6A78F6031637}" srcOrd="2" destOrd="0" parTransId="{D496F3E3-7F40-4E82-A89D-4CEBEF31D50A}" sibTransId="{C8ED7E90-F6F2-4874-B33C-0FA3C5E5D4CB}"/>
    <dgm:cxn modelId="{256DDF4D-2272-4BE2-8C75-6F399CFE7BA1}" srcId="{B0F4C519-2B65-45B3-99F2-698DDB7051AB}" destId="{F7EB541C-6597-4436-B082-D2D6F2F5519C}" srcOrd="0" destOrd="0" parTransId="{01687A03-15E8-4D57-BF56-9B888037F96E}" sibTransId="{BF97B70E-0F1E-43D6-B03B-EC700C5D94F7}"/>
    <dgm:cxn modelId="{52889351-5506-4872-9CFA-DF54D0771A8E}" srcId="{F7EB541C-6597-4436-B082-D2D6F2F5519C}" destId="{BC53A82B-BAD3-417B-BDA3-A284F767838E}" srcOrd="1" destOrd="0" parTransId="{F4CAB35B-2980-44E9-B814-5DDF9605F525}" sibTransId="{585F2E82-BC9C-44C9-AB64-AFA07273175B}"/>
    <dgm:cxn modelId="{20E72E5E-F292-4A38-90A4-64F6F639F065}" srcId="{585BB036-6C54-4391-AE3C-CB28A1150B28}" destId="{75E1F909-1BF0-4DF2-A82D-3F36CAD9C2EE}" srcOrd="1" destOrd="0" parTransId="{FD7EC5DE-7D84-4273-AEE7-1DE42BAE9E22}" sibTransId="{7DA537A4-950E-4D06-A818-59B79F1A8091}"/>
    <dgm:cxn modelId="{4C979D65-D1BC-C647-8B13-BFDB14DBD4A4}" type="presOf" srcId="{479B12B2-7201-4C5F-A540-1C0665D51CF8}" destId="{9E98E070-F2E9-524D-9D26-E1011F1C94B8}" srcOrd="0" destOrd="0" presId="urn:microsoft.com/office/officeart/2005/8/layout/list1"/>
    <dgm:cxn modelId="{646B6670-FE6C-7E40-B8A9-481411894826}" type="presOf" srcId="{B0F4C519-2B65-45B3-99F2-698DDB7051AB}" destId="{F751E479-D815-B94F-B26D-0FDB665D7847}" srcOrd="0" destOrd="0" presId="urn:microsoft.com/office/officeart/2005/8/layout/list1"/>
    <dgm:cxn modelId="{CDCB1B77-A5FB-8843-8B36-2D1C7EADFE3E}" type="presOf" srcId="{149F3BD2-D0B3-481F-8B88-3908409B2A14}" destId="{A8D2637E-A0AB-7F4E-9538-696805C45FD2}" srcOrd="0" destOrd="0" presId="urn:microsoft.com/office/officeart/2005/8/layout/list1"/>
    <dgm:cxn modelId="{C031A180-85B9-2548-A8F0-10897CBDFB81}" type="presOf" srcId="{F7EB541C-6597-4436-B082-D2D6F2F5519C}" destId="{9C29DFBE-DBBD-0A47-A4D6-3B786EB4451F}" srcOrd="0" destOrd="0" presId="urn:microsoft.com/office/officeart/2005/8/layout/list1"/>
    <dgm:cxn modelId="{70D36381-39BF-414A-A8F3-350F152B5EBA}" type="presOf" srcId="{585BB036-6C54-4391-AE3C-CB28A1150B28}" destId="{E9848D83-3675-8A4F-91FC-C6B41E6A6B33}" srcOrd="1" destOrd="0" presId="urn:microsoft.com/office/officeart/2005/8/layout/list1"/>
    <dgm:cxn modelId="{35A39084-07FA-C240-9B42-9DEC6B2A9198}" type="presOf" srcId="{479B12B2-7201-4C5F-A540-1C0665D51CF8}" destId="{011FBB23-BDED-8B4D-A650-F55E6A9284E4}" srcOrd="1" destOrd="0" presId="urn:microsoft.com/office/officeart/2005/8/layout/list1"/>
    <dgm:cxn modelId="{D5682587-56BE-9A4C-AB17-CFFA804FC9F0}" type="presOf" srcId="{55521A69-D412-47CE-826B-9EB64217E937}" destId="{7C0E5F84-A4CE-694B-89AA-FA76EB0E9D8A}" srcOrd="0" destOrd="1" presId="urn:microsoft.com/office/officeart/2005/8/layout/list1"/>
    <dgm:cxn modelId="{4BF6EE88-9EEF-4B97-B03D-41CC9B64375F}" srcId="{479B12B2-7201-4C5F-A540-1C0665D51CF8}" destId="{6F0304FF-9067-4FA9-8348-E94EB56A00EB}" srcOrd="2" destOrd="0" parTransId="{4DD7563C-D6D6-4C0D-AEDB-B7AD304892E2}" sibTransId="{5C9C69F9-52A4-4C2E-9EC7-1014A17CA12B}"/>
    <dgm:cxn modelId="{259F3E89-2258-BE49-B359-C7923A9B505C}" type="presOf" srcId="{BC53A82B-BAD3-417B-BDA3-A284F767838E}" destId="{F21AB5F4-6073-2D46-BF14-8A209D538034}" srcOrd="0" destOrd="1" presId="urn:microsoft.com/office/officeart/2005/8/layout/list1"/>
    <dgm:cxn modelId="{A02A368C-E77B-404D-BA25-1883581449D3}" type="presOf" srcId="{9020074F-5259-4467-869D-6A78F6031637}" destId="{F21AB5F4-6073-2D46-BF14-8A209D538034}" srcOrd="0" destOrd="2" presId="urn:microsoft.com/office/officeart/2005/8/layout/list1"/>
    <dgm:cxn modelId="{54F37A8F-939D-46C0-95D5-F43602CE0F4B}" srcId="{BFC760E7-FD87-4B72-B24D-ECBE8F003912}" destId="{C5DA8318-F587-4EEF-B6B0-39551B4559AD}" srcOrd="1" destOrd="0" parTransId="{28940336-ED87-41DA-A423-AAE288F228D8}" sibTransId="{D8A23170-0E3A-4A81-8290-3AF78CD8D00A}"/>
    <dgm:cxn modelId="{EAE9039B-F567-7444-8EC8-BC6761180887}" type="presOf" srcId="{BFC760E7-FD87-4B72-B24D-ECBE8F003912}" destId="{C7D2C854-1E37-644B-AA6C-B8B51EA05992}" srcOrd="1" destOrd="0" presId="urn:microsoft.com/office/officeart/2005/8/layout/list1"/>
    <dgm:cxn modelId="{29868B9C-3B15-4E8E-959B-6FB058A8E9C8}" srcId="{BFC760E7-FD87-4B72-B24D-ECBE8F003912}" destId="{CE6162A3-2755-44F1-ADA2-3416C09A55FE}" srcOrd="2" destOrd="0" parTransId="{17572AFD-0DCA-4D1A-AC58-8C808251A5E1}" sibTransId="{96FB266F-CD86-4978-81C7-9BABF7DE69F4}"/>
    <dgm:cxn modelId="{BFD5F89D-3B57-3245-A682-AE046DC165ED}" type="presOf" srcId="{F7EB541C-6597-4436-B082-D2D6F2F5519C}" destId="{F1CF2FDC-FE9F-164C-9388-227D69CA6032}" srcOrd="1" destOrd="0" presId="urn:microsoft.com/office/officeart/2005/8/layout/list1"/>
    <dgm:cxn modelId="{FEFAB3A6-4413-41A1-9E8A-787E803CBA36}" srcId="{B0F4C519-2B65-45B3-99F2-698DDB7051AB}" destId="{585BB036-6C54-4391-AE3C-CB28A1150B28}" srcOrd="3" destOrd="0" parTransId="{3D782BA4-9F59-40BD-A719-DE2BF40DB0D5}" sibTransId="{66AE8756-EA3C-41E2-9051-71005AD6EC11}"/>
    <dgm:cxn modelId="{F6B67CA7-A0AE-984F-A1A0-E4501435F66E}" type="presOf" srcId="{75E1F909-1BF0-4DF2-A82D-3F36CAD9C2EE}" destId="{A8D2637E-A0AB-7F4E-9538-696805C45FD2}" srcOrd="0" destOrd="1" presId="urn:microsoft.com/office/officeart/2005/8/layout/list1"/>
    <dgm:cxn modelId="{3CC2ABA9-20AA-4810-A37A-DEE6E12703BA}" srcId="{479B12B2-7201-4C5F-A540-1C0665D51CF8}" destId="{E18A2569-B762-47C5-B9E0-9951859D95D6}" srcOrd="0" destOrd="0" parTransId="{220755C8-63B8-46CF-A7F1-917D8FF2B079}" sibTransId="{4CBE2C9A-9A42-45BF-8E56-8C5A96172078}"/>
    <dgm:cxn modelId="{01AD39B5-70FD-7A41-B9CE-61809FC8FF2F}" type="presOf" srcId="{6F0304FF-9067-4FA9-8348-E94EB56A00EB}" destId="{7C0E5F84-A4CE-694B-89AA-FA76EB0E9D8A}" srcOrd="0" destOrd="2" presId="urn:microsoft.com/office/officeart/2005/8/layout/list1"/>
    <dgm:cxn modelId="{6E94A6BA-4DEB-4933-8DF6-D6AEB1BA1419}" srcId="{B0F4C519-2B65-45B3-99F2-698DDB7051AB}" destId="{BFC760E7-FD87-4B72-B24D-ECBE8F003912}" srcOrd="2" destOrd="0" parTransId="{5A7C2EC8-1616-4AB1-9FAC-F32DF4B371B0}" sibTransId="{93C66787-7B26-46B4-ADA7-ECABBB696FF4}"/>
    <dgm:cxn modelId="{F0D513C7-B81A-3743-B48F-7DB53C3104E6}" type="presOf" srcId="{982B4238-F9FE-4BE5-9069-F80A49779A6E}" destId="{A8D2637E-A0AB-7F4E-9538-696805C45FD2}" srcOrd="0" destOrd="2" presId="urn:microsoft.com/office/officeart/2005/8/layout/list1"/>
    <dgm:cxn modelId="{688331CB-5CA0-4ED1-99BF-8663D605051B}" srcId="{585BB036-6C54-4391-AE3C-CB28A1150B28}" destId="{149F3BD2-D0B3-481F-8B88-3908409B2A14}" srcOrd="0" destOrd="0" parTransId="{BE122009-CAC8-4C81-A51D-C111E6E48146}" sibTransId="{786605A4-9F6F-4506-A934-B233E62E5900}"/>
    <dgm:cxn modelId="{076C8ACE-0211-BA47-87D1-DEE851FB1597}" type="presOf" srcId="{C1091DE0-C776-463C-8262-5C9E2FD2215B}" destId="{BC7BCD68-A3E1-6049-9A43-D490B2BE19F4}" srcOrd="0" destOrd="0" presId="urn:microsoft.com/office/officeart/2005/8/layout/list1"/>
    <dgm:cxn modelId="{958533CF-EA9A-B340-B77F-F9CEA04BDD50}" type="presOf" srcId="{1F6D71BA-9C64-46D7-AFEB-434911326B32}" destId="{F21AB5F4-6073-2D46-BF14-8A209D538034}" srcOrd="0" destOrd="0" presId="urn:microsoft.com/office/officeart/2005/8/layout/list1"/>
    <dgm:cxn modelId="{F04574D7-234E-254A-B662-45BC8C20E96C}" type="presOf" srcId="{C5DA8318-F587-4EEF-B6B0-39551B4559AD}" destId="{BC7BCD68-A3E1-6049-9A43-D490B2BE19F4}" srcOrd="0" destOrd="1" presId="urn:microsoft.com/office/officeart/2005/8/layout/list1"/>
    <dgm:cxn modelId="{E35666D8-83AB-472A-8506-5F1B175C312E}" srcId="{BFC760E7-FD87-4B72-B24D-ECBE8F003912}" destId="{C1091DE0-C776-463C-8262-5C9E2FD2215B}" srcOrd="0" destOrd="0" parTransId="{6E251C53-FE40-47AF-BAB8-108FC38C65D1}" sibTransId="{3ABAF7B0-F8A7-4221-A772-AE03B3F8E731}"/>
    <dgm:cxn modelId="{537208DA-FCE9-3E40-B0BC-F2934EFB4096}" type="presOf" srcId="{585BB036-6C54-4391-AE3C-CB28A1150B28}" destId="{DB6C5158-F0E7-C24D-8AF0-C5026358F0C9}" srcOrd="0" destOrd="0" presId="urn:microsoft.com/office/officeart/2005/8/layout/list1"/>
    <dgm:cxn modelId="{D71139E4-89BE-4642-8732-621B47E4C0B6}" type="presOf" srcId="{E18A2569-B762-47C5-B9E0-9951859D95D6}" destId="{7C0E5F84-A4CE-694B-89AA-FA76EB0E9D8A}" srcOrd="0" destOrd="0" presId="urn:microsoft.com/office/officeart/2005/8/layout/list1"/>
    <dgm:cxn modelId="{9FA3F4F3-E5AA-46CA-9FF1-1FF6C0975D4F}" srcId="{479B12B2-7201-4C5F-A540-1C0665D51CF8}" destId="{55521A69-D412-47CE-826B-9EB64217E937}" srcOrd="1" destOrd="0" parTransId="{F21A0B53-AB49-475B-8361-DDC3788DF04F}" sibTransId="{57F02CA6-EE21-4C65-9F0F-42DC1E61B37F}"/>
    <dgm:cxn modelId="{F0BE5460-5DF7-E946-8FB0-B978ED4A4122}" type="presParOf" srcId="{F751E479-D815-B94F-B26D-0FDB665D7847}" destId="{58144FFC-A7D2-6B41-9798-33904D184C42}" srcOrd="0" destOrd="0" presId="urn:microsoft.com/office/officeart/2005/8/layout/list1"/>
    <dgm:cxn modelId="{0F7B3600-812E-B548-8BA3-6ECF22058CCD}" type="presParOf" srcId="{58144FFC-A7D2-6B41-9798-33904D184C42}" destId="{9C29DFBE-DBBD-0A47-A4D6-3B786EB4451F}" srcOrd="0" destOrd="0" presId="urn:microsoft.com/office/officeart/2005/8/layout/list1"/>
    <dgm:cxn modelId="{A898DFB7-21B6-B946-9E89-EE4AFEF9ABCB}" type="presParOf" srcId="{58144FFC-A7D2-6B41-9798-33904D184C42}" destId="{F1CF2FDC-FE9F-164C-9388-227D69CA6032}" srcOrd="1" destOrd="0" presId="urn:microsoft.com/office/officeart/2005/8/layout/list1"/>
    <dgm:cxn modelId="{227F3635-C1CC-3741-B7B1-5040945FD92D}" type="presParOf" srcId="{F751E479-D815-B94F-B26D-0FDB665D7847}" destId="{1E87460F-67EC-7C48-AB86-7B9101CDCE39}" srcOrd="1" destOrd="0" presId="urn:microsoft.com/office/officeart/2005/8/layout/list1"/>
    <dgm:cxn modelId="{B29D1214-710A-354D-8559-C7BBFFED5080}" type="presParOf" srcId="{F751E479-D815-B94F-B26D-0FDB665D7847}" destId="{F21AB5F4-6073-2D46-BF14-8A209D538034}" srcOrd="2" destOrd="0" presId="urn:microsoft.com/office/officeart/2005/8/layout/list1"/>
    <dgm:cxn modelId="{20F5120F-5611-2144-90EF-51DA11B04E1A}" type="presParOf" srcId="{F751E479-D815-B94F-B26D-0FDB665D7847}" destId="{775DADCA-D6BF-6A4E-8BD1-8C90A0215C18}" srcOrd="3" destOrd="0" presId="urn:microsoft.com/office/officeart/2005/8/layout/list1"/>
    <dgm:cxn modelId="{14B01827-25D9-4E47-8444-C2EA42499B80}" type="presParOf" srcId="{F751E479-D815-B94F-B26D-0FDB665D7847}" destId="{6ED6320D-DD6F-6D4D-89D8-7505B9AD75BE}" srcOrd="4" destOrd="0" presId="urn:microsoft.com/office/officeart/2005/8/layout/list1"/>
    <dgm:cxn modelId="{666322C5-6185-B847-A96F-D13FE982685E}" type="presParOf" srcId="{6ED6320D-DD6F-6D4D-89D8-7505B9AD75BE}" destId="{9E98E070-F2E9-524D-9D26-E1011F1C94B8}" srcOrd="0" destOrd="0" presId="urn:microsoft.com/office/officeart/2005/8/layout/list1"/>
    <dgm:cxn modelId="{67819BE5-4C32-ED4D-BDDD-F203DF2FF850}" type="presParOf" srcId="{6ED6320D-DD6F-6D4D-89D8-7505B9AD75BE}" destId="{011FBB23-BDED-8B4D-A650-F55E6A9284E4}" srcOrd="1" destOrd="0" presId="urn:microsoft.com/office/officeart/2005/8/layout/list1"/>
    <dgm:cxn modelId="{3B05BB26-81E1-154C-BB1C-54B00A8D178F}" type="presParOf" srcId="{F751E479-D815-B94F-B26D-0FDB665D7847}" destId="{8E35EB48-CF16-A84E-B6D5-955C5CEAE355}" srcOrd="5" destOrd="0" presId="urn:microsoft.com/office/officeart/2005/8/layout/list1"/>
    <dgm:cxn modelId="{5AF2D448-741D-444A-A02E-1AB2BE90E424}" type="presParOf" srcId="{F751E479-D815-B94F-B26D-0FDB665D7847}" destId="{7C0E5F84-A4CE-694B-89AA-FA76EB0E9D8A}" srcOrd="6" destOrd="0" presId="urn:microsoft.com/office/officeart/2005/8/layout/list1"/>
    <dgm:cxn modelId="{721883D5-DD29-254A-B8EF-5708E450A255}" type="presParOf" srcId="{F751E479-D815-B94F-B26D-0FDB665D7847}" destId="{C322E073-3C2B-3642-AA4D-E10AC5813751}" srcOrd="7" destOrd="0" presId="urn:microsoft.com/office/officeart/2005/8/layout/list1"/>
    <dgm:cxn modelId="{6DFB41CC-8B51-F747-8B90-7E6A80DC04A4}" type="presParOf" srcId="{F751E479-D815-B94F-B26D-0FDB665D7847}" destId="{6653B468-D6B3-2F40-A0E9-3ACC2796D65B}" srcOrd="8" destOrd="0" presId="urn:microsoft.com/office/officeart/2005/8/layout/list1"/>
    <dgm:cxn modelId="{7F34629B-8185-0646-821E-250981F7A111}" type="presParOf" srcId="{6653B468-D6B3-2F40-A0E9-3ACC2796D65B}" destId="{22A1640C-1156-464F-8A19-DABC4FE8FD7E}" srcOrd="0" destOrd="0" presId="urn:microsoft.com/office/officeart/2005/8/layout/list1"/>
    <dgm:cxn modelId="{F8A88F30-8BA8-4F4E-82B3-F6B89B875973}" type="presParOf" srcId="{6653B468-D6B3-2F40-A0E9-3ACC2796D65B}" destId="{C7D2C854-1E37-644B-AA6C-B8B51EA05992}" srcOrd="1" destOrd="0" presId="urn:microsoft.com/office/officeart/2005/8/layout/list1"/>
    <dgm:cxn modelId="{0B4ACC42-EBDA-BA4E-BEE7-C8C69841FCFA}" type="presParOf" srcId="{F751E479-D815-B94F-B26D-0FDB665D7847}" destId="{FFB93330-57F3-5444-BA06-12BDFC3812A0}" srcOrd="9" destOrd="0" presId="urn:microsoft.com/office/officeart/2005/8/layout/list1"/>
    <dgm:cxn modelId="{E8F70973-6702-614A-AA2E-C5B7567474CF}" type="presParOf" srcId="{F751E479-D815-B94F-B26D-0FDB665D7847}" destId="{BC7BCD68-A3E1-6049-9A43-D490B2BE19F4}" srcOrd="10" destOrd="0" presId="urn:microsoft.com/office/officeart/2005/8/layout/list1"/>
    <dgm:cxn modelId="{2ADEFC16-4421-6F4E-A88D-523D2BCFCE2F}" type="presParOf" srcId="{F751E479-D815-B94F-B26D-0FDB665D7847}" destId="{33E426AB-A566-504A-A171-24916B2A83D6}" srcOrd="11" destOrd="0" presId="urn:microsoft.com/office/officeart/2005/8/layout/list1"/>
    <dgm:cxn modelId="{49E91717-DC52-8449-BC0C-D894F73FE2DA}" type="presParOf" srcId="{F751E479-D815-B94F-B26D-0FDB665D7847}" destId="{1E6BDCB4-0E99-864E-8AC5-8D96B4DE5B84}" srcOrd="12" destOrd="0" presId="urn:microsoft.com/office/officeart/2005/8/layout/list1"/>
    <dgm:cxn modelId="{19343B57-6ED6-1A40-B352-B9D10C4D74D8}" type="presParOf" srcId="{1E6BDCB4-0E99-864E-8AC5-8D96B4DE5B84}" destId="{DB6C5158-F0E7-C24D-8AF0-C5026358F0C9}" srcOrd="0" destOrd="0" presId="urn:microsoft.com/office/officeart/2005/8/layout/list1"/>
    <dgm:cxn modelId="{BFD75243-D4B2-EC4F-9549-144DA9BFBBF9}" type="presParOf" srcId="{1E6BDCB4-0E99-864E-8AC5-8D96B4DE5B84}" destId="{E9848D83-3675-8A4F-91FC-C6B41E6A6B33}" srcOrd="1" destOrd="0" presId="urn:microsoft.com/office/officeart/2005/8/layout/list1"/>
    <dgm:cxn modelId="{C0274F8E-B0C6-7944-905C-DEA8AF252D9E}" type="presParOf" srcId="{F751E479-D815-B94F-B26D-0FDB665D7847}" destId="{44C3149D-BB54-9945-ABA9-249B25EF25C1}" srcOrd="13" destOrd="0" presId="urn:microsoft.com/office/officeart/2005/8/layout/list1"/>
    <dgm:cxn modelId="{C8898950-955A-BE44-A774-3597D06BE244}" type="presParOf" srcId="{F751E479-D815-B94F-B26D-0FDB665D7847}" destId="{A8D2637E-A0AB-7F4E-9538-696805C45FD2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DBE51-4BB1-4A34-A568-D8E1269FCB41}">
      <dsp:nvSpPr>
        <dsp:cNvPr id="0" name=""/>
        <dsp:cNvSpPr/>
      </dsp:nvSpPr>
      <dsp:spPr>
        <a:xfrm>
          <a:off x="717368" y="25928"/>
          <a:ext cx="939158" cy="939158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CB5625-DFF9-4A89-B7DF-D0499AE81602}">
      <dsp:nvSpPr>
        <dsp:cNvPr id="0" name=""/>
        <dsp:cNvSpPr/>
      </dsp:nvSpPr>
      <dsp:spPr>
        <a:xfrm>
          <a:off x="914592" y="223151"/>
          <a:ext cx="544712" cy="5447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CF3BA-3327-42E3-8F81-0A67EA527D7D}">
      <dsp:nvSpPr>
        <dsp:cNvPr id="0" name=""/>
        <dsp:cNvSpPr/>
      </dsp:nvSpPr>
      <dsp:spPr>
        <a:xfrm>
          <a:off x="1857776" y="25928"/>
          <a:ext cx="2213731" cy="939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i="0" kern="1200" dirty="0"/>
            <a:t>Lagos de </a:t>
          </a:r>
          <a:r>
            <a:rPr lang="en-US" sz="1800" i="0" kern="1200" dirty="0" err="1"/>
            <a:t>datos</a:t>
          </a:r>
          <a:r>
            <a:rPr lang="en-US" sz="1800" i="0" kern="1200" dirty="0"/>
            <a:t> </a:t>
          </a:r>
          <a:r>
            <a:rPr lang="en-US" sz="1800" i="1" kern="1200" dirty="0"/>
            <a:t>vs</a:t>
          </a:r>
          <a:r>
            <a:rPr lang="en-US" sz="1800" i="0" kern="1200" dirty="0"/>
            <a:t> </a:t>
          </a:r>
          <a:r>
            <a:rPr lang="en-US" sz="1800" i="0" kern="1200" dirty="0" err="1"/>
            <a:t>pantanos</a:t>
          </a:r>
          <a:r>
            <a:rPr lang="en-US" sz="1800" i="0" kern="1200" dirty="0"/>
            <a:t> y silos de </a:t>
          </a:r>
          <a:r>
            <a:rPr lang="en-US" sz="1800" i="0" kern="1200" dirty="0" err="1"/>
            <a:t>datos</a:t>
          </a:r>
          <a:endParaRPr lang="en-US" sz="1800" kern="1200" dirty="0"/>
        </a:p>
      </dsp:txBody>
      <dsp:txXfrm>
        <a:off x="1857776" y="25928"/>
        <a:ext cx="2213731" cy="939158"/>
      </dsp:txXfrm>
    </dsp:sp>
    <dsp:sp modelId="{0FC35D77-09AE-4483-946A-D5FF4BE8C1F7}">
      <dsp:nvSpPr>
        <dsp:cNvPr id="0" name=""/>
        <dsp:cNvSpPr/>
      </dsp:nvSpPr>
      <dsp:spPr>
        <a:xfrm>
          <a:off x="4457233" y="25928"/>
          <a:ext cx="939158" cy="939158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BF3C4D-78D3-4323-B0C4-8F9F56835A2E}">
      <dsp:nvSpPr>
        <dsp:cNvPr id="0" name=""/>
        <dsp:cNvSpPr/>
      </dsp:nvSpPr>
      <dsp:spPr>
        <a:xfrm>
          <a:off x="4654457" y="223151"/>
          <a:ext cx="544712" cy="5447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FBC460-4C3A-4C73-BD5B-DA02DED3FD37}">
      <dsp:nvSpPr>
        <dsp:cNvPr id="0" name=""/>
        <dsp:cNvSpPr/>
      </dsp:nvSpPr>
      <dsp:spPr>
        <a:xfrm>
          <a:off x="5597641" y="25928"/>
          <a:ext cx="2213731" cy="939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0" i="0" kern="1200" dirty="0"/>
            <a:t>La adopción de la inteligencia artificial en las empresas</a:t>
          </a:r>
          <a:endParaRPr lang="en-US" sz="1800" kern="1200" dirty="0"/>
        </a:p>
      </dsp:txBody>
      <dsp:txXfrm>
        <a:off x="5597641" y="25928"/>
        <a:ext cx="2213731" cy="939158"/>
      </dsp:txXfrm>
    </dsp:sp>
    <dsp:sp modelId="{DEEFEE4C-09B3-457A-8C56-3E824F83C20F}">
      <dsp:nvSpPr>
        <dsp:cNvPr id="0" name=""/>
        <dsp:cNvSpPr/>
      </dsp:nvSpPr>
      <dsp:spPr>
        <a:xfrm>
          <a:off x="717368" y="1360423"/>
          <a:ext cx="939158" cy="939158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9E079-C5CF-4BFE-937B-C6307858B595}">
      <dsp:nvSpPr>
        <dsp:cNvPr id="0" name=""/>
        <dsp:cNvSpPr/>
      </dsp:nvSpPr>
      <dsp:spPr>
        <a:xfrm>
          <a:off x="914592" y="1557647"/>
          <a:ext cx="544712" cy="5447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DCDA8-15BE-40F1-902C-39A09C0B85C5}">
      <dsp:nvSpPr>
        <dsp:cNvPr id="0" name=""/>
        <dsp:cNvSpPr/>
      </dsp:nvSpPr>
      <dsp:spPr>
        <a:xfrm>
          <a:off x="1857776" y="1360423"/>
          <a:ext cx="2213731" cy="939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0" i="0" kern="1200" dirty="0"/>
            <a:t>Mejorar la experiencia del cliente/usuario</a:t>
          </a:r>
          <a:endParaRPr lang="en-US" sz="1800" i="0" kern="1200" dirty="0"/>
        </a:p>
      </dsp:txBody>
      <dsp:txXfrm>
        <a:off x="1857776" y="1360423"/>
        <a:ext cx="2213731" cy="939158"/>
      </dsp:txXfrm>
    </dsp:sp>
    <dsp:sp modelId="{69EE222C-B19A-4CB2-A1DC-A7FD42C330F7}">
      <dsp:nvSpPr>
        <dsp:cNvPr id="0" name=""/>
        <dsp:cNvSpPr/>
      </dsp:nvSpPr>
      <dsp:spPr>
        <a:xfrm>
          <a:off x="4457233" y="1360423"/>
          <a:ext cx="939158" cy="939158"/>
        </a:xfrm>
        <a:prstGeom prst="ellipse">
          <a:avLst/>
        </a:prstGeom>
        <a:solidFill>
          <a:schemeClr val="tx1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0616FB-13F2-4A24-B5C1-3CD4C068A738}">
      <dsp:nvSpPr>
        <dsp:cNvPr id="0" name=""/>
        <dsp:cNvSpPr/>
      </dsp:nvSpPr>
      <dsp:spPr>
        <a:xfrm>
          <a:off x="4654457" y="1557647"/>
          <a:ext cx="544712" cy="54471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8BACE3-D03B-4915-9A83-C2A1E8FD6300}">
      <dsp:nvSpPr>
        <dsp:cNvPr id="0" name=""/>
        <dsp:cNvSpPr/>
      </dsp:nvSpPr>
      <dsp:spPr>
        <a:xfrm>
          <a:off x="5597641" y="1360423"/>
          <a:ext cx="2213731" cy="9391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0" i="0" kern="1200" dirty="0"/>
            <a:t>Análisis de datos no estructurados y redes sociales</a:t>
          </a:r>
          <a:endParaRPr lang="en-US" sz="1800" kern="1200" dirty="0"/>
        </a:p>
      </dsp:txBody>
      <dsp:txXfrm>
        <a:off x="5597641" y="1360423"/>
        <a:ext cx="2213731" cy="9391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464FED-EBF6-EB4A-942E-0241ACEB597E}">
      <dsp:nvSpPr>
        <dsp:cNvPr id="0" name=""/>
        <dsp:cNvSpPr/>
      </dsp:nvSpPr>
      <dsp:spPr>
        <a:xfrm>
          <a:off x="0" y="41350"/>
          <a:ext cx="105156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/>
            <a:t>Seminario 1</a:t>
          </a:r>
          <a:r>
            <a:rPr lang="es-MX" sz="2000" kern="1200" dirty="0"/>
            <a:t>: Se escoge el tema de trabajo terminal</a:t>
          </a:r>
          <a:endParaRPr lang="en-US" sz="2000" kern="1200" dirty="0"/>
        </a:p>
      </dsp:txBody>
      <dsp:txXfrm>
        <a:off x="42950" y="84300"/>
        <a:ext cx="10429700" cy="793940"/>
      </dsp:txXfrm>
    </dsp:sp>
    <dsp:sp modelId="{D8F8A568-C2EE-454D-A69D-AF7BF3DFD9C8}">
      <dsp:nvSpPr>
        <dsp:cNvPr id="0" name=""/>
        <dsp:cNvSpPr/>
      </dsp:nvSpPr>
      <dsp:spPr>
        <a:xfrm>
          <a:off x="0" y="1056550"/>
          <a:ext cx="105156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/>
            <a:t>Seminario 2</a:t>
          </a:r>
          <a:r>
            <a:rPr lang="es-MX" sz="2000" kern="1200" dirty="0"/>
            <a:t>: Se prepara un proyecto (basado en un análisis exploratorio de datos) sobre el desarrollo del proyecto</a:t>
          </a:r>
          <a:endParaRPr lang="en-US" sz="2000" kern="1200" dirty="0"/>
        </a:p>
      </dsp:txBody>
      <dsp:txXfrm>
        <a:off x="42950" y="1099500"/>
        <a:ext cx="10429700" cy="793940"/>
      </dsp:txXfrm>
    </dsp:sp>
    <dsp:sp modelId="{EE865EB8-A1D6-B94D-A726-BECDBC7E79F5}">
      <dsp:nvSpPr>
        <dsp:cNvPr id="0" name=""/>
        <dsp:cNvSpPr/>
      </dsp:nvSpPr>
      <dsp:spPr>
        <a:xfrm>
          <a:off x="0" y="2071750"/>
          <a:ext cx="105156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/>
            <a:t>Seminario 3</a:t>
          </a:r>
          <a:r>
            <a:rPr lang="es-MX" sz="2000" kern="1200" dirty="0"/>
            <a:t>: Se presentan avances en el proyecto</a:t>
          </a:r>
          <a:endParaRPr lang="en-US" sz="2000" kern="1200" dirty="0"/>
        </a:p>
      </dsp:txBody>
      <dsp:txXfrm>
        <a:off x="42950" y="2114700"/>
        <a:ext cx="10429700" cy="793940"/>
      </dsp:txXfrm>
    </dsp:sp>
    <dsp:sp modelId="{E23EBF40-D65B-CD4E-99B4-232D89C6B74F}">
      <dsp:nvSpPr>
        <dsp:cNvPr id="0" name=""/>
        <dsp:cNvSpPr/>
      </dsp:nvSpPr>
      <dsp:spPr>
        <a:xfrm>
          <a:off x="0" y="3086951"/>
          <a:ext cx="105156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b="1" kern="1200" dirty="0"/>
            <a:t>Seminario 4</a:t>
          </a:r>
          <a:r>
            <a:rPr lang="es-MX" sz="2000" kern="1200" dirty="0"/>
            <a:t>: Se termina el proyecto y el reporte final (tesis, tesina, reporte técnico).</a:t>
          </a:r>
          <a:endParaRPr lang="en-US" sz="2000" kern="1200" dirty="0"/>
        </a:p>
      </dsp:txBody>
      <dsp:txXfrm>
        <a:off x="42950" y="3129901"/>
        <a:ext cx="10429700" cy="7939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278BAE-FC6D-554C-9D0B-D56573AE9A28}">
      <dsp:nvSpPr>
        <dsp:cNvPr id="0" name=""/>
        <dsp:cNvSpPr/>
      </dsp:nvSpPr>
      <dsp:spPr>
        <a:xfrm>
          <a:off x="3080" y="587032"/>
          <a:ext cx="2444055" cy="14664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Macrodata Analítica</a:t>
          </a:r>
          <a:endParaRPr lang="en-US" sz="2300" kern="1200"/>
        </a:p>
      </dsp:txBody>
      <dsp:txXfrm>
        <a:off x="3080" y="587032"/>
        <a:ext cx="2444055" cy="1466433"/>
      </dsp:txXfrm>
    </dsp:sp>
    <dsp:sp modelId="{9AC0156D-CC46-7441-9D9F-F7C5EB9E9D7D}">
      <dsp:nvSpPr>
        <dsp:cNvPr id="0" name=""/>
        <dsp:cNvSpPr/>
      </dsp:nvSpPr>
      <dsp:spPr>
        <a:xfrm>
          <a:off x="2691541" y="587032"/>
          <a:ext cx="2444055" cy="14664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 dirty="0"/>
            <a:t>CENACE</a:t>
          </a:r>
          <a:endParaRPr lang="en-US" sz="2300" kern="1200" dirty="0"/>
        </a:p>
      </dsp:txBody>
      <dsp:txXfrm>
        <a:off x="2691541" y="587032"/>
        <a:ext cx="2444055" cy="1466433"/>
      </dsp:txXfrm>
    </dsp:sp>
    <dsp:sp modelId="{4C504672-257A-5445-A949-CA5FF69A38B4}">
      <dsp:nvSpPr>
        <dsp:cNvPr id="0" name=""/>
        <dsp:cNvSpPr/>
      </dsp:nvSpPr>
      <dsp:spPr>
        <a:xfrm>
          <a:off x="5380002" y="587032"/>
          <a:ext cx="2444055" cy="14664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Salsas Castillo</a:t>
          </a:r>
          <a:endParaRPr lang="en-US" sz="2300" kern="1200"/>
        </a:p>
      </dsp:txBody>
      <dsp:txXfrm>
        <a:off x="5380002" y="587032"/>
        <a:ext cx="2444055" cy="1466433"/>
      </dsp:txXfrm>
    </dsp:sp>
    <dsp:sp modelId="{E7FBFC23-4145-D44B-ADED-A482C5FED358}">
      <dsp:nvSpPr>
        <dsp:cNvPr id="0" name=""/>
        <dsp:cNvSpPr/>
      </dsp:nvSpPr>
      <dsp:spPr>
        <a:xfrm>
          <a:off x="8068463" y="587032"/>
          <a:ext cx="2444055" cy="146643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Policia Municipal</a:t>
          </a:r>
          <a:endParaRPr lang="en-US" sz="2300" kern="1200"/>
        </a:p>
      </dsp:txBody>
      <dsp:txXfrm>
        <a:off x="8068463" y="587032"/>
        <a:ext cx="2444055" cy="1466433"/>
      </dsp:txXfrm>
    </dsp:sp>
    <dsp:sp modelId="{1F5C0D3A-D65A-4F4F-834C-EA21C79818E8}">
      <dsp:nvSpPr>
        <dsp:cNvPr id="0" name=""/>
        <dsp:cNvSpPr/>
      </dsp:nvSpPr>
      <dsp:spPr>
        <a:xfrm>
          <a:off x="3080" y="2297871"/>
          <a:ext cx="2444055" cy="146643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Secretaría de Hacienda (Gobierno del Estado)</a:t>
          </a:r>
          <a:endParaRPr lang="en-US" sz="2300" kern="1200"/>
        </a:p>
      </dsp:txBody>
      <dsp:txXfrm>
        <a:off x="3080" y="2297871"/>
        <a:ext cx="2444055" cy="1466433"/>
      </dsp:txXfrm>
    </dsp:sp>
    <dsp:sp modelId="{C406C779-33FD-274B-9A18-3E84B5DF70E6}">
      <dsp:nvSpPr>
        <dsp:cNvPr id="0" name=""/>
        <dsp:cNvSpPr/>
      </dsp:nvSpPr>
      <dsp:spPr>
        <a:xfrm>
          <a:off x="2691541" y="2297871"/>
          <a:ext cx="2444055" cy="146643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Secretaría de Salud (Gobierno del Estado)</a:t>
          </a:r>
          <a:endParaRPr lang="en-US" sz="2300" kern="1200"/>
        </a:p>
      </dsp:txBody>
      <dsp:txXfrm>
        <a:off x="2691541" y="2297871"/>
        <a:ext cx="2444055" cy="1466433"/>
      </dsp:txXfrm>
    </dsp:sp>
    <dsp:sp modelId="{F2D1B208-1B8B-C241-8753-FC6FFEF99519}">
      <dsp:nvSpPr>
        <dsp:cNvPr id="0" name=""/>
        <dsp:cNvSpPr/>
      </dsp:nvSpPr>
      <dsp:spPr>
        <a:xfrm>
          <a:off x="5380002" y="2297871"/>
          <a:ext cx="2444055" cy="14664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TE Connectivity</a:t>
          </a:r>
          <a:endParaRPr lang="en-US" sz="2300" kern="1200"/>
        </a:p>
      </dsp:txBody>
      <dsp:txXfrm>
        <a:off x="5380002" y="2297871"/>
        <a:ext cx="2444055" cy="1466433"/>
      </dsp:txXfrm>
    </dsp:sp>
    <dsp:sp modelId="{892CF2C9-3B97-8745-9A40-4A589C792229}">
      <dsp:nvSpPr>
        <dsp:cNvPr id="0" name=""/>
        <dsp:cNvSpPr/>
      </dsp:nvSpPr>
      <dsp:spPr>
        <a:xfrm>
          <a:off x="8068463" y="2297871"/>
          <a:ext cx="2444055" cy="146643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300" kern="1200"/>
            <a:t>ECN Automation</a:t>
          </a:r>
          <a:endParaRPr lang="en-US" sz="2300" kern="1200"/>
        </a:p>
      </dsp:txBody>
      <dsp:txXfrm>
        <a:off x="8068463" y="2297871"/>
        <a:ext cx="2444055" cy="14664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1AB5F4-6073-2D46-BF14-8A209D538034}">
      <dsp:nvSpPr>
        <dsp:cNvPr id="0" name=""/>
        <dsp:cNvSpPr/>
      </dsp:nvSpPr>
      <dsp:spPr>
        <a:xfrm>
          <a:off x="0" y="331230"/>
          <a:ext cx="6900512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91592" rIns="53555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Juan Pablo Soto y Martín Preciado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Lunes de 18:00 a 20:00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Sábado de 8:00 a 10:00</a:t>
          </a:r>
          <a:endParaRPr lang="en-US" sz="1400" kern="1200"/>
        </a:p>
      </dsp:txBody>
      <dsp:txXfrm>
        <a:off x="0" y="331230"/>
        <a:ext cx="6900512" cy="1058400"/>
      </dsp:txXfrm>
    </dsp:sp>
    <dsp:sp modelId="{F1CF2FDC-FE9F-164C-9388-227D69CA6032}">
      <dsp:nvSpPr>
        <dsp:cNvPr id="0" name=""/>
        <dsp:cNvSpPr/>
      </dsp:nvSpPr>
      <dsp:spPr>
        <a:xfrm>
          <a:off x="345025" y="124590"/>
          <a:ext cx="4830358" cy="413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Introducción a la Ciencia de Datos y su Metodología</a:t>
          </a:r>
          <a:endParaRPr lang="en-US" sz="1400" kern="1200"/>
        </a:p>
      </dsp:txBody>
      <dsp:txXfrm>
        <a:off x="365200" y="144765"/>
        <a:ext cx="4790008" cy="372930"/>
      </dsp:txXfrm>
    </dsp:sp>
    <dsp:sp modelId="{7C0E5F84-A4CE-694B-89AA-FA76EB0E9D8A}">
      <dsp:nvSpPr>
        <dsp:cNvPr id="0" name=""/>
        <dsp:cNvSpPr/>
      </dsp:nvSpPr>
      <dsp:spPr>
        <a:xfrm>
          <a:off x="0" y="1671870"/>
          <a:ext cx="6900512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91592" rIns="53555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Julio Waissman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Martes de 18:00 a 20:00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Sábado de 10:00 a 12:00</a:t>
          </a:r>
          <a:endParaRPr lang="en-US" sz="1400" kern="1200"/>
        </a:p>
      </dsp:txBody>
      <dsp:txXfrm>
        <a:off x="0" y="1671870"/>
        <a:ext cx="6900512" cy="1058400"/>
      </dsp:txXfrm>
    </dsp:sp>
    <dsp:sp modelId="{011FBB23-BDED-8B4D-A650-F55E6A9284E4}">
      <dsp:nvSpPr>
        <dsp:cNvPr id="0" name=""/>
        <dsp:cNvSpPr/>
      </dsp:nvSpPr>
      <dsp:spPr>
        <a:xfrm>
          <a:off x="345025" y="1465230"/>
          <a:ext cx="4830358" cy="41328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Ingeniería de Características</a:t>
          </a:r>
          <a:endParaRPr lang="en-US" sz="1400" kern="1200"/>
        </a:p>
      </dsp:txBody>
      <dsp:txXfrm>
        <a:off x="365200" y="1485405"/>
        <a:ext cx="4790008" cy="372930"/>
      </dsp:txXfrm>
    </dsp:sp>
    <dsp:sp modelId="{BC7BCD68-A3E1-6049-9A43-D490B2BE19F4}">
      <dsp:nvSpPr>
        <dsp:cNvPr id="0" name=""/>
        <dsp:cNvSpPr/>
      </dsp:nvSpPr>
      <dsp:spPr>
        <a:xfrm>
          <a:off x="0" y="3012510"/>
          <a:ext cx="6900512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91592" rIns="53555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Olivia Gutú y Gudelia Figueroa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Miércoles de 18:00 a 20:00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Sábado de 12:00 a 14:00</a:t>
          </a:r>
          <a:endParaRPr lang="en-US" sz="1400" kern="1200"/>
        </a:p>
      </dsp:txBody>
      <dsp:txXfrm>
        <a:off x="0" y="3012510"/>
        <a:ext cx="6900512" cy="1058400"/>
      </dsp:txXfrm>
    </dsp:sp>
    <dsp:sp modelId="{C7D2C854-1E37-644B-AA6C-B8B51EA05992}">
      <dsp:nvSpPr>
        <dsp:cNvPr id="0" name=""/>
        <dsp:cNvSpPr/>
      </dsp:nvSpPr>
      <dsp:spPr>
        <a:xfrm>
          <a:off x="345025" y="2805870"/>
          <a:ext cx="4830358" cy="41328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Matemáticas para Ciencia de Datos</a:t>
          </a:r>
          <a:endParaRPr lang="en-US" sz="1400" kern="1200"/>
        </a:p>
      </dsp:txBody>
      <dsp:txXfrm>
        <a:off x="365200" y="2826045"/>
        <a:ext cx="4790008" cy="372930"/>
      </dsp:txXfrm>
    </dsp:sp>
    <dsp:sp modelId="{A8D2637E-A0AB-7F4E-9538-696805C45FD2}">
      <dsp:nvSpPr>
        <dsp:cNvPr id="0" name=""/>
        <dsp:cNvSpPr/>
      </dsp:nvSpPr>
      <dsp:spPr>
        <a:xfrm>
          <a:off x="0" y="4353150"/>
          <a:ext cx="6900512" cy="105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291592" rIns="535556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Jesús Espinoza e Ivo Jiménez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Miércoles de 18:00 a 20:00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400" kern="1200"/>
            <a:t>Sábado de 12:00 a 14:00</a:t>
          </a:r>
          <a:endParaRPr lang="en-US" sz="1400" kern="1200"/>
        </a:p>
      </dsp:txBody>
      <dsp:txXfrm>
        <a:off x="0" y="4353150"/>
        <a:ext cx="6900512" cy="1058400"/>
      </dsp:txXfrm>
    </dsp:sp>
    <dsp:sp modelId="{E9848D83-3675-8A4F-91FC-C6B41E6A6B33}">
      <dsp:nvSpPr>
        <dsp:cNvPr id="0" name=""/>
        <dsp:cNvSpPr/>
      </dsp:nvSpPr>
      <dsp:spPr>
        <a:xfrm>
          <a:off x="345025" y="4146510"/>
          <a:ext cx="4830358" cy="4132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Programación para Ciencia de Datos</a:t>
          </a:r>
          <a:endParaRPr lang="en-US" sz="1400" kern="1200"/>
        </a:p>
      </dsp:txBody>
      <dsp:txXfrm>
        <a:off x="365200" y="4166685"/>
        <a:ext cx="4790008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6D8FC4-7987-124A-B698-51762E9D6719}" type="datetimeFigureOut">
              <a:rPr lang="es-MX" smtClean="0"/>
              <a:t>28/01/22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7E988-6FEF-6948-B448-2C431987BEA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1387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47E988-6FEF-6948-B448-2C431987BEAA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120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BC90C3-CDB8-5F40-B578-AF10AA97B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5FB2EBF-FB05-5449-986F-F2B47F40EB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06269C-C798-4A4F-B7CF-F4DB56D2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27D4C3-6B39-3746-870F-2E4DF3ACD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8C6122-98C6-A540-AE74-41B8259F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80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4250C2-B93F-3B48-B92E-C4BF8B437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45C4D4-8670-4D48-B2E5-6BD4FA88AF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47B5F4-B19C-684C-9860-93F8D214C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BD1609-3BEC-8847-A4A2-1B0DCD858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E5EB0A2-B884-A041-89DD-BB62E5804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49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7DDE6C-22D8-A145-9521-529CCE5F84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02A3899-D410-654D-88A4-9DEA247C30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5D21EE-240B-144F-ABF7-D69AA889B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B1C8CAE-135D-B44C-8349-D0EA51587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A753C2-23C6-8F43-89B5-D48D20549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78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DC5692-FF3E-9F48-B32E-38328E4C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A3CAA64-2E6E-9742-97FD-A09B09EA5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B7EC09-54D2-6D44-959E-E02B83BAE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60AD0E-D8EA-EB40-A5EE-752445650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9883EAA-4DD9-2E48-AD26-DCD2B9DD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88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A329A-0B61-2D4F-A234-0756645B8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CE53E96-FCF0-3944-9129-CA9F9473F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7958C5-FD6C-A243-972F-295BA1B09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A53818-ACE6-3245-A3F5-61FD7DA37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BD41C7-FBFC-CA4B-82DC-56551A8F4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57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C33DC-B813-BA4A-BD91-14E4474BE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2BBDA61-0D16-5B45-8708-9495A2F90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0392692-CB8F-6B49-8A18-4E75E0252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F012E9-A5AE-BB4A-809A-8A8C3AB4E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FE65596-8BFA-B948-8E2E-EFD72D77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674717A-079A-2E42-8B37-CD3317FAE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205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DED63-4880-984D-BDC9-3EA4235B3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830D84-0EA4-0D4C-97EA-D066C1994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CAB092-959F-5E4A-967E-C232283CC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C0F7DB-1DE0-4746-8DB0-CC6D69174C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B437157-3332-4043-9FB9-1E323FD9EF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29F2EB6-CAE8-5A41-BBA5-370CFDD86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DBEE4C9-C046-3C43-AA9E-989DEF1D9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E499EDC-F278-6A4E-8671-FCEE0CB9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48058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31F8F-A6EB-FF4A-AEAF-CD5D87EA2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1277159-7132-9641-BADA-4BCF82533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8CD802F-87FC-4E46-BA13-D795F513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A8DD101-8C3C-0442-8D8A-7B28D6D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656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2D2CE7E-9F5B-834F-A237-7EE0CD32E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E31FD6B-6C32-964E-89D6-4087EBC49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A84ADF-187F-1845-99EF-BBE3DCB38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1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B39D9-F8FB-E344-B964-1E93FA657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301E81B-B6C8-9E42-AA66-61C03D4D2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E47C1A9-2867-FC49-AD1F-DDFBE3B41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522D08-E627-0341-A23D-702EE3AD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12A26CC-08DA-4640-A8CC-CC537F98C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D4D229-16E6-644A-919B-87B0DB562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665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ABD624-F072-5B46-B9D6-E0F41E88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181BDD9-40AA-8F43-8A5A-0555BF6486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B0762A9-C172-374E-B80D-0828FA8EF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00EDA4-B444-8145-8E00-903E06924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FEA103-B91F-374A-9835-61EC50237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EDF1D2D-8080-FA47-9B93-BFA429D5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030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AC29169-151E-F848-B85D-3AC83A8D8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2927DB1-A817-364F-AFDB-35E818BEF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A59E66-BA98-7242-9D34-1934D4D47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1/28/22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ED50BC-EB1C-3845-8085-DC3B6FDD0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00D5D9-41AD-F44D-A15F-FF5AD3BAF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5097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1" r:id="rId3"/>
    <p:sldLayoutId id="2147484042" r:id="rId4"/>
    <p:sldLayoutId id="2147484043" r:id="rId5"/>
    <p:sldLayoutId id="2147484044" r:id="rId6"/>
    <p:sldLayoutId id="2147484045" r:id="rId7"/>
    <p:sldLayoutId id="2147484046" r:id="rId8"/>
    <p:sldLayoutId id="2147484047" r:id="rId9"/>
    <p:sldLayoutId id="2147484048" r:id="rId10"/>
    <p:sldLayoutId id="214748404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erebrodigital.org/post/IBM-lanza-programas-en-linea-en-espanol-sobre-Inteligencia-Artificial-y-ciencia-de-datos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E6C7A-A3F1-6944-AEF1-0E4FC84F4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7" y="1783959"/>
            <a:ext cx="5276039" cy="2889114"/>
          </a:xfrm>
        </p:spPr>
        <p:txBody>
          <a:bodyPr anchor="b">
            <a:normAutofit/>
          </a:bodyPr>
          <a:lstStyle/>
          <a:p>
            <a:pPr algn="l"/>
            <a:r>
              <a:rPr lang="es-ES_tradnl" b="1" dirty="0">
                <a:solidFill>
                  <a:schemeClr val="bg1"/>
                </a:solidFill>
              </a:rPr>
              <a:t>Maestría en </a:t>
            </a:r>
            <a:br>
              <a:rPr lang="es-ES_tradnl" b="1" dirty="0">
                <a:solidFill>
                  <a:schemeClr val="bg1"/>
                </a:solidFill>
              </a:rPr>
            </a:br>
            <a:r>
              <a:rPr lang="es-ES_tradnl" b="1" dirty="0">
                <a:solidFill>
                  <a:schemeClr val="bg1"/>
                </a:solidFill>
              </a:rPr>
              <a:t>Ciencia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12A709-FB3A-5244-BDE8-5F21F68178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5276038" cy="1147863"/>
          </a:xfrm>
        </p:spPr>
        <p:txBody>
          <a:bodyPr anchor="t">
            <a:normAutofit/>
          </a:bodyPr>
          <a:lstStyle/>
          <a:p>
            <a:pPr algn="l"/>
            <a:r>
              <a:rPr lang="es-ES_tradnl" sz="2800" dirty="0">
                <a:solidFill>
                  <a:schemeClr val="bg1"/>
                </a:solidFill>
              </a:rPr>
              <a:t>Departamento de Matemáticas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619F42-C3BC-0D45-8EAB-706986AC0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2" y="2092200"/>
            <a:ext cx="4047843" cy="130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71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A8470-AE25-2243-82D9-D99E2910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Maestría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iencia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D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(Plan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Estudios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4AD8340-7F04-2946-BFEF-F9E21A43E940}"/>
              </a:ext>
            </a:extLst>
          </p:cNvPr>
          <p:cNvSpPr/>
          <p:nvPr/>
        </p:nvSpPr>
        <p:spPr>
          <a:xfrm>
            <a:off x="338664" y="1975557"/>
            <a:ext cx="2562580" cy="15917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Matemáticas</a:t>
            </a: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o</a:t>
            </a: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Programación</a:t>
            </a:r>
          </a:p>
          <a:p>
            <a:pPr algn="ctr"/>
            <a:r>
              <a:rPr lang="es-ES_tradnl" dirty="0">
                <a:solidFill>
                  <a:schemeClr val="tx1"/>
                </a:solidFill>
              </a:rPr>
              <a:t>para Ciencia de Datos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5A7ECEAC-98C6-0745-A343-2EFBA1478418}"/>
              </a:ext>
            </a:extLst>
          </p:cNvPr>
          <p:cNvSpPr/>
          <p:nvPr/>
        </p:nvSpPr>
        <p:spPr>
          <a:xfrm>
            <a:off x="338662" y="3869268"/>
            <a:ext cx="2562580" cy="790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>
                <a:solidFill>
                  <a:schemeClr val="tx1"/>
                </a:solidFill>
              </a:rPr>
              <a:t>Intro</a:t>
            </a:r>
            <a:r>
              <a:rPr lang="es-ES_tradnl" dirty="0">
                <a:solidFill>
                  <a:schemeClr val="tx1"/>
                </a:solidFill>
              </a:rPr>
              <a:t>. a la Ciencia de Datos y su Metodología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E022247-E59D-9841-8505-13962F409DF6}"/>
              </a:ext>
            </a:extLst>
          </p:cNvPr>
          <p:cNvSpPr/>
          <p:nvPr/>
        </p:nvSpPr>
        <p:spPr>
          <a:xfrm>
            <a:off x="338661" y="4961468"/>
            <a:ext cx="2562580" cy="79022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tx1"/>
                </a:solidFill>
              </a:rPr>
              <a:t>Ingeniería de Características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E18A4C1-61A4-5040-A8E8-3A53B1A23F96}"/>
              </a:ext>
            </a:extLst>
          </p:cNvPr>
          <p:cNvSpPr/>
          <p:nvPr/>
        </p:nvSpPr>
        <p:spPr>
          <a:xfrm>
            <a:off x="3369729" y="1975557"/>
            <a:ext cx="2562580" cy="79022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Estadística para Ciencia de Datos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CF00D01E-A23C-B046-B1F8-8C3E6767D628}"/>
              </a:ext>
            </a:extLst>
          </p:cNvPr>
          <p:cNvSpPr/>
          <p:nvPr/>
        </p:nvSpPr>
        <p:spPr>
          <a:xfrm>
            <a:off x="3369728" y="3067757"/>
            <a:ext cx="2562580" cy="79022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Aprendizaje Automático Aplicado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08AA86FF-B843-E24D-B56C-36FE9B7DC789}"/>
              </a:ext>
            </a:extLst>
          </p:cNvPr>
          <p:cNvSpPr/>
          <p:nvPr/>
        </p:nvSpPr>
        <p:spPr>
          <a:xfrm>
            <a:off x="3369728" y="4159957"/>
            <a:ext cx="2562580" cy="79022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Optativa 1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65D66C8-7C21-4B47-B6DF-82F20B533106}"/>
              </a:ext>
            </a:extLst>
          </p:cNvPr>
          <p:cNvSpPr/>
          <p:nvPr/>
        </p:nvSpPr>
        <p:spPr>
          <a:xfrm>
            <a:off x="6400793" y="1975557"/>
            <a:ext cx="2562580" cy="79022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Modelos y </a:t>
            </a:r>
            <a:r>
              <a:rPr lang="es-ES_tradnl" dirty="0" err="1"/>
              <a:t>Estrat</a:t>
            </a:r>
            <a:r>
              <a:rPr lang="es-ES_tradnl" dirty="0"/>
              <a:t>. de Negocios para Ciencia de Datos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7E49653A-5D11-F840-96E7-59D0ACBDB11D}"/>
              </a:ext>
            </a:extLst>
          </p:cNvPr>
          <p:cNvSpPr/>
          <p:nvPr/>
        </p:nvSpPr>
        <p:spPr>
          <a:xfrm>
            <a:off x="6400792" y="3067757"/>
            <a:ext cx="2562580" cy="7902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Competencias Profesionales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CEE8E79-1BDC-6B40-9F27-FB961CE1D6B0}"/>
              </a:ext>
            </a:extLst>
          </p:cNvPr>
          <p:cNvSpPr/>
          <p:nvPr/>
        </p:nvSpPr>
        <p:spPr>
          <a:xfrm>
            <a:off x="6400792" y="4159957"/>
            <a:ext cx="2562580" cy="78480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Optativa 2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C799E67-1300-7541-B512-F7CC6BBC6F80}"/>
              </a:ext>
            </a:extLst>
          </p:cNvPr>
          <p:cNvSpPr/>
          <p:nvPr/>
        </p:nvSpPr>
        <p:spPr>
          <a:xfrm>
            <a:off x="9431856" y="1975557"/>
            <a:ext cx="2562580" cy="188242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Estancia Profesional</a:t>
            </a: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EFE356E-2F0C-1546-86F3-3861B5BA1C80}"/>
              </a:ext>
            </a:extLst>
          </p:cNvPr>
          <p:cNvSpPr/>
          <p:nvPr/>
        </p:nvSpPr>
        <p:spPr>
          <a:xfrm>
            <a:off x="338661" y="6053668"/>
            <a:ext cx="2562580" cy="38100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Seminario I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1318A41-A977-6D4E-A99A-0DC7DCE8A669}"/>
              </a:ext>
            </a:extLst>
          </p:cNvPr>
          <p:cNvSpPr/>
          <p:nvPr/>
        </p:nvSpPr>
        <p:spPr>
          <a:xfrm>
            <a:off x="3369728" y="5252157"/>
            <a:ext cx="2562580" cy="38100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Seminario II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D3B62D0-5E74-3943-A4C9-0098330CB1BF}"/>
              </a:ext>
            </a:extLst>
          </p:cNvPr>
          <p:cNvSpPr/>
          <p:nvPr/>
        </p:nvSpPr>
        <p:spPr>
          <a:xfrm>
            <a:off x="6400792" y="5246735"/>
            <a:ext cx="2562580" cy="38100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Seminario III</a:t>
            </a:r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13C0650C-C822-494F-ACA8-0132153AC46F}"/>
              </a:ext>
            </a:extLst>
          </p:cNvPr>
          <p:cNvSpPr/>
          <p:nvPr/>
        </p:nvSpPr>
        <p:spPr>
          <a:xfrm>
            <a:off x="9431856" y="4159957"/>
            <a:ext cx="2562580" cy="38100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Seminario IV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A44DF3F-D538-3D45-8554-4EE67A8CF0AF}"/>
              </a:ext>
            </a:extLst>
          </p:cNvPr>
          <p:cNvSpPr txBox="1"/>
          <p:nvPr/>
        </p:nvSpPr>
        <p:spPr>
          <a:xfrm>
            <a:off x="3369728" y="5991580"/>
            <a:ext cx="5486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/>
              <a:t>Todos los cursos se impartirán bajo el esquema de enseñanza basada en proyectos. </a:t>
            </a:r>
          </a:p>
        </p:txBody>
      </p:sp>
    </p:spTree>
    <p:extLst>
      <p:ext uri="{BB962C8B-B14F-4D97-AF65-F5344CB8AC3E}">
        <p14:creationId xmlns:p14="http://schemas.microsoft.com/office/powerpoint/2010/main" val="3246549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A8470-AE25-2243-82D9-D99E2910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Maestría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C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iencia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D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Optativas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7109A3A-8111-5C42-AB71-BD1AB160EC8B}"/>
              </a:ext>
            </a:extLst>
          </p:cNvPr>
          <p:cNvSpPr/>
          <p:nvPr/>
        </p:nvSpPr>
        <p:spPr>
          <a:xfrm>
            <a:off x="1842909" y="1579631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Ing. de Datos</a:t>
            </a: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D8AA44E-AB4F-4C40-A14A-419F5867F6F8}"/>
              </a:ext>
            </a:extLst>
          </p:cNvPr>
          <p:cNvSpPr/>
          <p:nvPr/>
        </p:nvSpPr>
        <p:spPr>
          <a:xfrm>
            <a:off x="1842909" y="2655712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Seguridad de la Información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C6CF47D-337C-974E-9D00-4AD857F4F703}"/>
              </a:ext>
            </a:extLst>
          </p:cNvPr>
          <p:cNvSpPr/>
          <p:nvPr/>
        </p:nvSpPr>
        <p:spPr>
          <a:xfrm>
            <a:off x="1842909" y="3772499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Bases de Datos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1C6ECD32-CDF4-C449-B03C-931F9C9EBBB1}"/>
              </a:ext>
            </a:extLst>
          </p:cNvPr>
          <p:cNvSpPr/>
          <p:nvPr/>
        </p:nvSpPr>
        <p:spPr>
          <a:xfrm>
            <a:off x="1842909" y="4848580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Big Data</a:t>
            </a:r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71DE2078-5CCB-024A-93BE-79A079EF61E7}"/>
              </a:ext>
            </a:extLst>
          </p:cNvPr>
          <p:cNvSpPr/>
          <p:nvPr/>
        </p:nvSpPr>
        <p:spPr>
          <a:xfrm>
            <a:off x="4825999" y="1579631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Inferencia Estadística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977A71BD-B0BF-7347-B817-822BEB22B90E}"/>
              </a:ext>
            </a:extLst>
          </p:cNvPr>
          <p:cNvSpPr/>
          <p:nvPr/>
        </p:nvSpPr>
        <p:spPr>
          <a:xfrm>
            <a:off x="4825999" y="2655712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Estadística Multivariada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FAD42C7-8235-324D-915B-2EF7EC387ACB}"/>
              </a:ext>
            </a:extLst>
          </p:cNvPr>
          <p:cNvSpPr/>
          <p:nvPr/>
        </p:nvSpPr>
        <p:spPr>
          <a:xfrm>
            <a:off x="4825999" y="3772499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Análisis Topológico de Datos</a:t>
            </a:r>
          </a:p>
        </p:txBody>
      </p:sp>
      <p:sp>
        <p:nvSpPr>
          <p:cNvPr id="40" name="Rectángulo 39">
            <a:extLst>
              <a:ext uri="{FF2B5EF4-FFF2-40B4-BE49-F238E27FC236}">
                <a16:creationId xmlns:a16="http://schemas.microsoft.com/office/drawing/2014/main" id="{E0505ACB-CFC7-D74B-B16A-8A18214C10B3}"/>
              </a:ext>
            </a:extLst>
          </p:cNvPr>
          <p:cNvSpPr/>
          <p:nvPr/>
        </p:nvSpPr>
        <p:spPr>
          <a:xfrm>
            <a:off x="4825999" y="4848580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Consultoría en Ciencia de Datos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EF2C6474-D78F-7144-AB70-F99D7AD5A6E0}"/>
              </a:ext>
            </a:extLst>
          </p:cNvPr>
          <p:cNvSpPr/>
          <p:nvPr/>
        </p:nvSpPr>
        <p:spPr>
          <a:xfrm>
            <a:off x="7809089" y="1603022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 err="1"/>
              <a:t>Metaheurísticas</a:t>
            </a:r>
            <a:r>
              <a:rPr lang="es-ES_tradnl" dirty="0"/>
              <a:t> de Optimización</a:t>
            </a: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583E23FE-06FB-E344-A7FB-9C64790DF6E6}"/>
              </a:ext>
            </a:extLst>
          </p:cNvPr>
          <p:cNvSpPr/>
          <p:nvPr/>
        </p:nvSpPr>
        <p:spPr>
          <a:xfrm>
            <a:off x="7809089" y="2679103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Redes Neuronales Profundas</a:t>
            </a: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74AB76AF-6484-1344-BF2C-3A38FF076BBB}"/>
              </a:ext>
            </a:extLst>
          </p:cNvPr>
          <p:cNvSpPr/>
          <p:nvPr/>
        </p:nvSpPr>
        <p:spPr>
          <a:xfrm>
            <a:off x="7809089" y="3795890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Procesamiento de Lenguaje Natural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A5D9C7B9-CC1A-1C4C-B358-A7F5C2A0E746}"/>
              </a:ext>
            </a:extLst>
          </p:cNvPr>
          <p:cNvSpPr/>
          <p:nvPr/>
        </p:nvSpPr>
        <p:spPr>
          <a:xfrm>
            <a:off x="7809089" y="4871971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Inteligencia de Negocios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38A297DF-06A0-FA42-A5D4-BE9CEBA6FC41}"/>
              </a:ext>
            </a:extLst>
          </p:cNvPr>
          <p:cNvSpPr/>
          <p:nvPr/>
        </p:nvSpPr>
        <p:spPr>
          <a:xfrm>
            <a:off x="1842909" y="5924661"/>
            <a:ext cx="2562580" cy="790222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Generación de Negocios de Datos</a:t>
            </a: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497C4D08-1271-0246-8DDC-60152F406A66}"/>
              </a:ext>
            </a:extLst>
          </p:cNvPr>
          <p:cNvSpPr/>
          <p:nvPr/>
        </p:nvSpPr>
        <p:spPr>
          <a:xfrm>
            <a:off x="4825999" y="5942408"/>
            <a:ext cx="5545670" cy="790222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Cualquier materia de posgrados que sea admitida por el comité tutorial</a:t>
            </a:r>
          </a:p>
        </p:txBody>
      </p:sp>
    </p:spTree>
    <p:extLst>
      <p:ext uri="{BB962C8B-B14F-4D97-AF65-F5344CB8AC3E}">
        <p14:creationId xmlns:p14="http://schemas.microsoft.com/office/powerpoint/2010/main" val="357259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710D3-1BA3-9648-8666-A9FC12AF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101"/>
            <a:ext cx="10515600" cy="1325563"/>
          </a:xfrm>
        </p:spPr>
        <p:txBody>
          <a:bodyPr/>
          <a:lstStyle/>
          <a:p>
            <a:r>
              <a:rPr lang="es-MX" dirty="0"/>
              <a:t>Seminarios</a:t>
            </a:r>
          </a:p>
        </p:txBody>
      </p:sp>
      <p:graphicFrame>
        <p:nvGraphicFramePr>
          <p:cNvPr id="8" name="Marcador de contenido 2">
            <a:extLst>
              <a:ext uri="{FF2B5EF4-FFF2-40B4-BE49-F238E27FC236}">
                <a16:creationId xmlns:a16="http://schemas.microsoft.com/office/drawing/2014/main" id="{5561C021-7AD8-4E58-A467-85DE22A7D7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9212148"/>
              </p:ext>
            </p:extLst>
          </p:nvPr>
        </p:nvGraphicFramePr>
        <p:xfrm>
          <a:off x="838200" y="1273216"/>
          <a:ext cx="10515600" cy="4008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uadroTexto 3">
            <a:extLst>
              <a:ext uri="{FF2B5EF4-FFF2-40B4-BE49-F238E27FC236}">
                <a16:creationId xmlns:a16="http://schemas.microsoft.com/office/drawing/2014/main" id="{8529514A-9437-E24E-8D58-9A32624C053A}"/>
              </a:ext>
            </a:extLst>
          </p:cNvPr>
          <p:cNvSpPr txBox="1"/>
          <p:nvPr/>
        </p:nvSpPr>
        <p:spPr>
          <a:xfrm>
            <a:off x="838200" y="5385529"/>
            <a:ext cx="98220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i="1" dirty="0"/>
              <a:t>Los proyectos deben mostrar la experiencia y conocimientos obtenidos en un programa profesionalizante. Los proyectos deben tener un usuario y deben enfocarse en la solución de un problema real (con datos reales).</a:t>
            </a:r>
          </a:p>
          <a:p>
            <a:pPr algn="ctr"/>
            <a:endParaRPr lang="es-MX" sz="2000" i="1" dirty="0"/>
          </a:p>
        </p:txBody>
      </p:sp>
    </p:spTree>
    <p:extLst>
      <p:ext uri="{BB962C8B-B14F-4D97-AF65-F5344CB8AC3E}">
        <p14:creationId xmlns:p14="http://schemas.microsoft.com/office/powerpoint/2010/main" val="2244175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0F7238-3BC8-EE4C-996F-BF0D05B5C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96" y="4571216"/>
            <a:ext cx="10906008" cy="1115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/>
              <a:t>Ejemplos de temas de trabajo terminal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2872042-F2FC-D646-BD8B-11CECBD8B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39" y="2673456"/>
            <a:ext cx="2833531" cy="15942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B261FF9-8ED0-A744-B1D5-E7B3D3643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337" y="2684183"/>
            <a:ext cx="2833535" cy="159426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A36379-B1D8-FE47-918A-06DB509F4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479" y="2685293"/>
            <a:ext cx="2831562" cy="159315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707D298-EC69-0F45-B205-2DAD7C8BD8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315" y="2652230"/>
            <a:ext cx="2836765" cy="1594261"/>
          </a:xfrm>
          <a:prstGeom prst="rect">
            <a:avLst/>
          </a:prstGeom>
        </p:spPr>
      </p:pic>
      <p:cxnSp>
        <p:nvCxnSpPr>
          <p:cNvPr id="37" name="Straight Connector 18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n 12">
            <a:extLst>
              <a:ext uri="{FF2B5EF4-FFF2-40B4-BE49-F238E27FC236}">
                <a16:creationId xmlns:a16="http://schemas.microsoft.com/office/drawing/2014/main" id="{2C497A3A-7C5A-EC41-B612-6B3A78C8F1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39" y="692524"/>
            <a:ext cx="2834240" cy="159426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E5F1052C-A3CC-834A-A951-BF295FC0994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3775" b="13373"/>
          <a:stretch/>
        </p:blipFill>
        <p:spPr>
          <a:xfrm>
            <a:off x="3263337" y="692524"/>
            <a:ext cx="2831984" cy="1594261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3988BABE-7C69-F54E-82A8-63F46185055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072"/>
          <a:stretch/>
        </p:blipFill>
        <p:spPr>
          <a:xfrm>
            <a:off x="6255479" y="691018"/>
            <a:ext cx="2803848" cy="159426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5429D62-633C-A947-8530-FD108D1C7F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9485" y="692525"/>
            <a:ext cx="2831562" cy="159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9EF38E-C7F0-4990-8A60-258724D9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9916" b="1057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C7A9067-1F4A-264B-B748-6FC534135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s-MX">
                <a:solidFill>
                  <a:srgbClr val="FFFFFF"/>
                </a:solidFill>
              </a:rPr>
              <a:t>Proyectos para este semestre</a:t>
            </a:r>
          </a:p>
        </p:txBody>
      </p:sp>
      <p:graphicFrame>
        <p:nvGraphicFramePr>
          <p:cNvPr id="61" name="Marcador de contenido 2">
            <a:extLst>
              <a:ext uri="{FF2B5EF4-FFF2-40B4-BE49-F238E27FC236}">
                <a16:creationId xmlns:a16="http://schemas.microsoft.com/office/drawing/2014/main" id="{CC2B5D65-318A-47EF-92C7-67F211421C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066091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45222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A8470-AE25-2243-82D9-D99E2910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Cursos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para primer semester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año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6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pasado</a:t>
            </a:r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graphicFrame>
        <p:nvGraphicFramePr>
          <p:cNvPr id="52" name="CuadroTexto 2">
            <a:extLst>
              <a:ext uri="{FF2B5EF4-FFF2-40B4-BE49-F238E27FC236}">
                <a16:creationId xmlns:a16="http://schemas.microsoft.com/office/drawing/2014/main" id="{26B23059-FE05-4EFD-91E4-EA28624C49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1591332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8602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29A5954-79FB-2B43-8038-BE97EF750A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4023" b="25107"/>
          <a:stretch/>
        </p:blipFill>
        <p:spPr>
          <a:xfrm>
            <a:off x="20" y="10"/>
            <a:ext cx="12191980" cy="3752839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CD4564-41F2-1546-B0C0-D467453F1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1746" y="3752848"/>
            <a:ext cx="10344511" cy="2960467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s-MX" sz="2400" dirty="0"/>
              <a:t>Todas las materias tienen contempladas 7 horas de trabajo a la semana </a:t>
            </a:r>
          </a:p>
          <a:p>
            <a:pPr>
              <a:lnSpc>
                <a:spcPct val="150000"/>
              </a:lnSpc>
            </a:pPr>
            <a:r>
              <a:rPr lang="es-MX" sz="2400" dirty="0"/>
              <a:t>Este año, a distancia y mixto, se reservaron 3 horas de trabajo en forma independiente a la semana por materia.</a:t>
            </a:r>
          </a:p>
          <a:p>
            <a:pPr>
              <a:lnSpc>
                <a:spcPct val="150000"/>
              </a:lnSpc>
            </a:pPr>
            <a:r>
              <a:rPr lang="es-MX" sz="2400" dirty="0"/>
              <a:t>Cubiculo exclusivo para estudiantes de la MCD</a:t>
            </a:r>
          </a:p>
        </p:txBody>
      </p:sp>
    </p:spTree>
    <p:extLst>
      <p:ext uri="{BB962C8B-B14F-4D97-AF65-F5344CB8AC3E}">
        <p14:creationId xmlns:p14="http://schemas.microsoft.com/office/powerpoint/2010/main" val="3903599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76543A-6850-3845-868F-763193212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219" y="1438935"/>
            <a:ext cx="5123983" cy="381564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ES_tradnl" sz="5400" kern="1200" dirty="0">
                <a:latin typeface="+mj-lt"/>
                <a:ea typeface="+mj-ea"/>
                <a:cs typeface="+mj-cs"/>
              </a:rPr>
              <a:t>Muchas gracias </a:t>
            </a:r>
            <a:br>
              <a:rPr lang="es-ES_tradnl" sz="5400" kern="1200" dirty="0">
                <a:latin typeface="+mj-lt"/>
                <a:ea typeface="+mj-ea"/>
                <a:cs typeface="+mj-cs"/>
              </a:rPr>
            </a:br>
            <a:r>
              <a:rPr lang="es-ES_tradnl" sz="5400" kern="1200" dirty="0">
                <a:latin typeface="+mj-lt"/>
                <a:ea typeface="+mj-ea"/>
                <a:cs typeface="+mj-cs"/>
              </a:rPr>
              <a:t>por su atención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Marcador de contenido 8">
            <a:extLst>
              <a:ext uri="{FF2B5EF4-FFF2-40B4-BE49-F238E27FC236}">
                <a16:creationId xmlns:a16="http://schemas.microsoft.com/office/drawing/2014/main" id="{482A73A6-01B4-A847-97C4-4639CBF176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7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78CFE9F-3E75-8E4C-8E39-EAD3168557FA}"/>
              </a:ext>
            </a:extLst>
          </p:cNvPr>
          <p:cNvSpPr txBox="1"/>
          <p:nvPr/>
        </p:nvSpPr>
        <p:spPr>
          <a:xfrm>
            <a:off x="1080219" y="5161161"/>
            <a:ext cx="3443571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/>
              <a:t>Universidad de Sonora</a:t>
            </a:r>
          </a:p>
          <a:p>
            <a:r>
              <a:rPr lang="es-ES_tradnl" sz="2000" dirty="0"/>
              <a:t>Departamento de Matemáticas</a:t>
            </a:r>
          </a:p>
          <a:p>
            <a:r>
              <a:rPr lang="es-ES_tradnl" sz="2000" dirty="0"/>
              <a:t>Maestría en Ciencia de Datos</a:t>
            </a:r>
          </a:p>
          <a:p>
            <a:r>
              <a:rPr lang="es-ES_tradnl" dirty="0" err="1">
                <a:latin typeface="Courier" pitchFamily="2" charset="0"/>
              </a:rPr>
              <a:t>mcd@unison.mx</a:t>
            </a:r>
            <a:endParaRPr lang="es-ES_tradnl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326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n 52">
            <a:extLst>
              <a:ext uri="{FF2B5EF4-FFF2-40B4-BE49-F238E27FC236}">
                <a16:creationId xmlns:a16="http://schemas.microsoft.com/office/drawing/2014/main" id="{50D3EDCF-E29E-B341-B6FB-166ECFC85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06" t="25086" r="17322" b="26687"/>
          <a:stretch/>
        </p:blipFill>
        <p:spPr>
          <a:xfrm>
            <a:off x="2393251" y="2122088"/>
            <a:ext cx="2788352" cy="8392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4564F24-D610-E043-93BB-B34E44C2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s-ES_tradnl" sz="3200" dirty="0">
                <a:solidFill>
                  <a:schemeClr val="bg1"/>
                </a:solidFill>
              </a:rPr>
              <a:t>Breve historia de la Ciencia de Datos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55D937B1-A23B-CD4B-A9C8-53678BA3DAF4}"/>
              </a:ext>
            </a:extLst>
          </p:cNvPr>
          <p:cNvCxnSpPr/>
          <p:nvPr/>
        </p:nvCxnSpPr>
        <p:spPr>
          <a:xfrm>
            <a:off x="6096000" y="2046514"/>
            <a:ext cx="0" cy="4811486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ipse 17">
            <a:extLst>
              <a:ext uri="{FF2B5EF4-FFF2-40B4-BE49-F238E27FC236}">
                <a16:creationId xmlns:a16="http://schemas.microsoft.com/office/drawing/2014/main" id="{07C6C1B5-5E6E-2747-BAFA-4F8F6329F6F9}"/>
              </a:ext>
            </a:extLst>
          </p:cNvPr>
          <p:cNvSpPr/>
          <p:nvPr/>
        </p:nvSpPr>
        <p:spPr>
          <a:xfrm>
            <a:off x="5616220" y="1449095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1998</a:t>
            </a:r>
          </a:p>
        </p:txBody>
      </p:sp>
      <p:sp>
        <p:nvSpPr>
          <p:cNvPr id="48" name="Elipse 47">
            <a:extLst>
              <a:ext uri="{FF2B5EF4-FFF2-40B4-BE49-F238E27FC236}">
                <a16:creationId xmlns:a16="http://schemas.microsoft.com/office/drawing/2014/main" id="{A469201B-89A6-EC44-B186-20DAAA2CACDC}"/>
              </a:ext>
            </a:extLst>
          </p:cNvPr>
          <p:cNvSpPr/>
          <p:nvPr/>
        </p:nvSpPr>
        <p:spPr>
          <a:xfrm>
            <a:off x="5616220" y="5373513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2008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3E34089-7E5A-DE4C-85E2-6218C20CCA9B}"/>
              </a:ext>
            </a:extLst>
          </p:cNvPr>
          <p:cNvSpPr txBox="1"/>
          <p:nvPr/>
        </p:nvSpPr>
        <p:spPr>
          <a:xfrm>
            <a:off x="7055556" y="1463662"/>
            <a:ext cx="41922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Primera mención de Ciencia de Datos</a:t>
            </a:r>
          </a:p>
          <a:p>
            <a:r>
              <a:rPr lang="es-ES_tradnl" i="1" dirty="0" err="1"/>
              <a:t>What</a:t>
            </a:r>
            <a:r>
              <a:rPr lang="es-ES_tradnl" i="1" dirty="0"/>
              <a:t> </a:t>
            </a:r>
            <a:r>
              <a:rPr lang="es-ES_tradnl" i="1" dirty="0" err="1"/>
              <a:t>is</a:t>
            </a:r>
            <a:r>
              <a:rPr lang="es-ES_tradnl" i="1" dirty="0"/>
              <a:t> data </a:t>
            </a:r>
            <a:r>
              <a:rPr lang="es-ES_tradnl" i="1" dirty="0" err="1"/>
              <a:t>science</a:t>
            </a:r>
            <a:r>
              <a:rPr lang="es-ES_tradnl" i="1" dirty="0"/>
              <a:t>?: Fundamental </a:t>
            </a:r>
            <a:r>
              <a:rPr lang="es-ES_tradnl" i="1" dirty="0" err="1"/>
              <a:t>concepts</a:t>
            </a:r>
            <a:r>
              <a:rPr lang="es-ES_tradnl" i="1" dirty="0"/>
              <a:t> and a </a:t>
            </a:r>
            <a:r>
              <a:rPr lang="es-ES_tradnl" i="1" dirty="0" err="1"/>
              <a:t>heuristic</a:t>
            </a:r>
            <a:r>
              <a:rPr lang="es-ES_tradnl" i="1" dirty="0"/>
              <a:t> </a:t>
            </a:r>
            <a:r>
              <a:rPr lang="es-ES_tradnl" i="1" dirty="0" err="1"/>
              <a:t>example</a:t>
            </a:r>
            <a:endParaRPr lang="es-ES_tradnl" i="1" dirty="0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560FDFD1-5DE7-834D-B709-2340E9226873}"/>
              </a:ext>
            </a:extLst>
          </p:cNvPr>
          <p:cNvSpPr txBox="1"/>
          <p:nvPr/>
        </p:nvSpPr>
        <p:spPr>
          <a:xfrm>
            <a:off x="7055556" y="5264415"/>
            <a:ext cx="471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Primer puesto como Científico de Datos</a:t>
            </a:r>
          </a:p>
          <a:p>
            <a:r>
              <a:rPr lang="es-ES_tradnl" dirty="0" err="1"/>
              <a:t>Hammerbacher</a:t>
            </a:r>
            <a:r>
              <a:rPr lang="es-ES_tradnl" dirty="0"/>
              <a:t> (Facebook) y </a:t>
            </a:r>
            <a:r>
              <a:rPr lang="es-ES_tradnl" dirty="0" err="1"/>
              <a:t>Patil</a:t>
            </a:r>
            <a:r>
              <a:rPr lang="es-ES_tradnl" dirty="0"/>
              <a:t> (LinkedIn) crean los primeros grupos de profesionistas en Ciencia de Datos</a:t>
            </a:r>
          </a:p>
        </p:txBody>
      </p:sp>
      <p:pic>
        <p:nvPicPr>
          <p:cNvPr id="52" name="Imagen 51">
            <a:extLst>
              <a:ext uri="{FF2B5EF4-FFF2-40B4-BE49-F238E27FC236}">
                <a16:creationId xmlns:a16="http://schemas.microsoft.com/office/drawing/2014/main" id="{1B70D061-0B23-0B4F-BDEA-035F714E5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013" y="5021836"/>
            <a:ext cx="2323625" cy="1742720"/>
          </a:xfrm>
          <a:prstGeom prst="rect">
            <a:avLst/>
          </a:prstGeom>
        </p:spPr>
      </p:pic>
      <p:sp>
        <p:nvSpPr>
          <p:cNvPr id="54" name="Elipse 53">
            <a:extLst>
              <a:ext uri="{FF2B5EF4-FFF2-40B4-BE49-F238E27FC236}">
                <a16:creationId xmlns:a16="http://schemas.microsoft.com/office/drawing/2014/main" id="{160E0E98-A7F2-084F-8589-358DBF5A8544}"/>
              </a:ext>
            </a:extLst>
          </p:cNvPr>
          <p:cNvSpPr/>
          <p:nvPr/>
        </p:nvSpPr>
        <p:spPr>
          <a:xfrm>
            <a:off x="5616220" y="2639054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2002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37FFBD50-CB08-2445-83E2-A4631FBD8E66}"/>
              </a:ext>
            </a:extLst>
          </p:cNvPr>
          <p:cNvSpPr txBox="1"/>
          <p:nvPr/>
        </p:nvSpPr>
        <p:spPr>
          <a:xfrm>
            <a:off x="7055556" y="2762954"/>
            <a:ext cx="4192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dirty="0"/>
              <a:t>Investigación</a:t>
            </a:r>
          </a:p>
          <a:p>
            <a:r>
              <a:rPr lang="es-ES_tradnl" dirty="0"/>
              <a:t>Se funda la revista </a:t>
            </a:r>
            <a:r>
              <a:rPr lang="es-ES_tradnl" i="1" dirty="0"/>
              <a:t>Data </a:t>
            </a:r>
            <a:r>
              <a:rPr lang="es-ES_tradnl" i="1" dirty="0" err="1"/>
              <a:t>Science</a:t>
            </a:r>
            <a:r>
              <a:rPr lang="es-ES_tradnl" i="1" dirty="0"/>
              <a:t> </a:t>
            </a:r>
            <a:r>
              <a:rPr lang="es-ES_tradnl" i="1" dirty="0" err="1"/>
              <a:t>Journal</a:t>
            </a:r>
            <a:endParaRPr lang="es-ES_tradnl" i="1" dirty="0"/>
          </a:p>
        </p:txBody>
      </p:sp>
      <p:pic>
        <p:nvPicPr>
          <p:cNvPr id="57" name="Imagen 56">
            <a:extLst>
              <a:ext uri="{FF2B5EF4-FFF2-40B4-BE49-F238E27FC236}">
                <a16:creationId xmlns:a16="http://schemas.microsoft.com/office/drawing/2014/main" id="{F57475A3-633B-944B-8988-75F8AFB6D9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11" t="26655" r="13744" b="22075"/>
          <a:stretch/>
        </p:blipFill>
        <p:spPr>
          <a:xfrm>
            <a:off x="2123248" y="4066925"/>
            <a:ext cx="3601154" cy="65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413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5535677C-11D1-1A46-A5A8-AB3C5C0C4DF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6858000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lipse 2">
            <a:extLst>
              <a:ext uri="{FF2B5EF4-FFF2-40B4-BE49-F238E27FC236}">
                <a16:creationId xmlns:a16="http://schemas.microsoft.com/office/drawing/2014/main" id="{2FA489D2-38F4-7C4C-B227-7E7C23BFB6D8}"/>
              </a:ext>
            </a:extLst>
          </p:cNvPr>
          <p:cNvSpPr/>
          <p:nvPr/>
        </p:nvSpPr>
        <p:spPr>
          <a:xfrm>
            <a:off x="5616220" y="1928475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2012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BA515D1-98E5-E74A-BEF6-E9A9FAD42A40}"/>
              </a:ext>
            </a:extLst>
          </p:cNvPr>
          <p:cNvSpPr/>
          <p:nvPr/>
        </p:nvSpPr>
        <p:spPr>
          <a:xfrm>
            <a:off x="5616220" y="5597931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2016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987222F-E53F-7C44-B55B-91F3820AC985}"/>
              </a:ext>
            </a:extLst>
          </p:cNvPr>
          <p:cNvSpPr txBox="1"/>
          <p:nvPr/>
        </p:nvSpPr>
        <p:spPr>
          <a:xfrm>
            <a:off x="6820486" y="1964701"/>
            <a:ext cx="4711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Harvard Business </a:t>
            </a:r>
            <a:r>
              <a:rPr lang="es-ES" b="1" dirty="0" err="1"/>
              <a:t>Report</a:t>
            </a:r>
            <a:endParaRPr lang="es-MX" b="1" dirty="0"/>
          </a:p>
          <a:p>
            <a:r>
              <a:rPr lang="es-MX" i="1" dirty="0"/>
              <a:t>Data scientist: The Sexiest Job of the 21st Century</a:t>
            </a:r>
            <a:r>
              <a:rPr lang="es-MX" i="1" dirty="0">
                <a:effectLst/>
              </a:rPr>
              <a:t> </a:t>
            </a:r>
            <a:endParaRPr lang="es-ES_tradnl" i="1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7CE8BE2-9E93-9F4C-B8F5-6ECB5485379A}"/>
              </a:ext>
            </a:extLst>
          </p:cNvPr>
          <p:cNvSpPr/>
          <p:nvPr/>
        </p:nvSpPr>
        <p:spPr>
          <a:xfrm>
            <a:off x="5616220" y="3021872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2013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05CA884-C726-E24F-85C1-4CA43D13A0CC}"/>
              </a:ext>
            </a:extLst>
          </p:cNvPr>
          <p:cNvSpPr txBox="1"/>
          <p:nvPr/>
        </p:nvSpPr>
        <p:spPr>
          <a:xfrm>
            <a:off x="6807200" y="3169551"/>
            <a:ext cx="4711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Primeras Maestrías en Ciencia de Datos</a:t>
            </a:r>
          </a:p>
          <a:p>
            <a:r>
              <a:rPr lang="es-MX" i="1" dirty="0"/>
              <a:t>Master in Science in Data Science, NYU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57912888-E5F8-5B4F-84FD-31FE043BB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62"/>
          <a:stretch/>
        </p:blipFill>
        <p:spPr>
          <a:xfrm>
            <a:off x="659613" y="851583"/>
            <a:ext cx="4698611" cy="2170289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75B94729-B5E6-224D-B80C-FCBEA3647504}"/>
              </a:ext>
            </a:extLst>
          </p:cNvPr>
          <p:cNvSpPr/>
          <p:nvPr/>
        </p:nvSpPr>
        <p:spPr>
          <a:xfrm>
            <a:off x="5616220" y="308288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2010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A4B875-09C3-5A43-91EB-2285E7CB0A13}"/>
              </a:ext>
            </a:extLst>
          </p:cNvPr>
          <p:cNvSpPr txBox="1"/>
          <p:nvPr/>
        </p:nvSpPr>
        <p:spPr>
          <a:xfrm>
            <a:off x="6807199" y="187902"/>
            <a:ext cx="471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Eric Schmidt (Google)</a:t>
            </a:r>
            <a:endParaRPr lang="es-MX" b="1" dirty="0"/>
          </a:p>
          <a:p>
            <a:r>
              <a:rPr lang="es-MX" dirty="0">
                <a:effectLst/>
              </a:rPr>
              <a:t>“</a:t>
            </a:r>
            <a:r>
              <a:rPr lang="es-MX" i="1" dirty="0">
                <a:effectLst/>
              </a:rPr>
              <a:t>Generamos más información en dos días que todo lo generado en la historia de la umanidad hasta 2003</a:t>
            </a:r>
            <a:r>
              <a:rPr lang="es-MX" dirty="0">
                <a:effectLst/>
              </a:rPr>
              <a:t>”</a:t>
            </a:r>
            <a:endParaRPr lang="es-ES_tradnl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9168288-DC32-F548-9DAD-60FBC7DB3EEE}"/>
              </a:ext>
            </a:extLst>
          </p:cNvPr>
          <p:cNvSpPr txBox="1"/>
          <p:nvPr/>
        </p:nvSpPr>
        <p:spPr>
          <a:xfrm>
            <a:off x="6820486" y="5528113"/>
            <a:ext cx="471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El Mejor Trabajo</a:t>
            </a:r>
          </a:p>
          <a:p>
            <a:r>
              <a:rPr lang="es-ES" dirty="0"/>
              <a:t>Por primera vez se considera la Ciencia de Datos como “</a:t>
            </a:r>
            <a:r>
              <a:rPr lang="es-ES" i="1" dirty="0"/>
              <a:t>El Mejor Trabajo en Estados Unidos</a:t>
            </a:r>
            <a:r>
              <a:rPr lang="es-ES" dirty="0"/>
              <a:t>” por la empresa </a:t>
            </a:r>
            <a:r>
              <a:rPr lang="es-ES" dirty="0" err="1"/>
              <a:t>Glassdoor</a:t>
            </a:r>
            <a:r>
              <a:rPr lang="es-ES" dirty="0"/>
              <a:t> </a:t>
            </a:r>
            <a:endParaRPr lang="es-MX" dirty="0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764ECEC1-89E2-9F45-A608-0A2F23ED39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21" t="9383" r="9641" b="13416"/>
          <a:stretch/>
        </p:blipFill>
        <p:spPr>
          <a:xfrm>
            <a:off x="1323228" y="4585925"/>
            <a:ext cx="3371380" cy="214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4126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ector recto 1">
            <a:extLst>
              <a:ext uri="{FF2B5EF4-FFF2-40B4-BE49-F238E27FC236}">
                <a16:creationId xmlns:a16="http://schemas.microsoft.com/office/drawing/2014/main" id="{5535677C-11D1-1A46-A5A8-AB3C5C0C4DF5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2325511"/>
          </a:xfrm>
          <a:prstGeom prst="line">
            <a:avLst/>
          </a:prstGeom>
          <a:ln w="76200">
            <a:solidFill>
              <a:schemeClr val="bg2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lipse 14">
            <a:extLst>
              <a:ext uri="{FF2B5EF4-FFF2-40B4-BE49-F238E27FC236}">
                <a16:creationId xmlns:a16="http://schemas.microsoft.com/office/drawing/2014/main" id="{75B94729-B5E6-224D-B80C-FCBEA3647504}"/>
              </a:ext>
            </a:extLst>
          </p:cNvPr>
          <p:cNvSpPr/>
          <p:nvPr/>
        </p:nvSpPr>
        <p:spPr>
          <a:xfrm>
            <a:off x="5616220" y="308288"/>
            <a:ext cx="959556" cy="95955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2018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5A4B875-09C3-5A43-91EB-2285E7CB0A13}"/>
              </a:ext>
            </a:extLst>
          </p:cNvPr>
          <p:cNvSpPr txBox="1"/>
          <p:nvPr/>
        </p:nvSpPr>
        <p:spPr>
          <a:xfrm>
            <a:off x="6807199" y="187902"/>
            <a:ext cx="4711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b="1" dirty="0"/>
              <a:t>México empieza a delinear una estrategia nacional en Inteligencia Artificial</a:t>
            </a:r>
          </a:p>
          <a:p>
            <a:r>
              <a:rPr lang="es-MX" i="1" dirty="0"/>
              <a:t>Hacia una estrategia de IA en México: Aprovechando la revolución de la IA</a:t>
            </a:r>
            <a:endParaRPr lang="es-MX" i="1" dirty="0">
              <a:effectLst/>
            </a:endParaRPr>
          </a:p>
        </p:txBody>
      </p:sp>
      <p:graphicFrame>
        <p:nvGraphicFramePr>
          <p:cNvPr id="19" name="Marcador de contenido 2">
            <a:extLst>
              <a:ext uri="{FF2B5EF4-FFF2-40B4-BE49-F238E27FC236}">
                <a16:creationId xmlns:a16="http://schemas.microsoft.com/office/drawing/2014/main" id="{A56E43EA-0C43-114B-9310-26339AD67B61}"/>
              </a:ext>
            </a:extLst>
          </p:cNvPr>
          <p:cNvGraphicFramePr>
            <a:graphicFrameLocks/>
          </p:cNvGraphicFramePr>
          <p:nvPr/>
        </p:nvGraphicFramePr>
        <p:xfrm>
          <a:off x="1831626" y="3835896"/>
          <a:ext cx="8528742" cy="2325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44FB2113-0723-5B47-A38D-978843B818CC}"/>
              </a:ext>
            </a:extLst>
          </p:cNvPr>
          <p:cNvSpPr txBox="1"/>
          <p:nvPr/>
        </p:nvSpPr>
        <p:spPr>
          <a:xfrm>
            <a:off x="5105534" y="2885846"/>
            <a:ext cx="2185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/>
              <a:t>Tendencias al 2020</a:t>
            </a:r>
          </a:p>
        </p:txBody>
      </p:sp>
    </p:spTree>
    <p:extLst>
      <p:ext uri="{BB962C8B-B14F-4D97-AF65-F5344CB8AC3E}">
        <p14:creationId xmlns:p14="http://schemas.microsoft.com/office/powerpoint/2010/main" val="221048645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A8470-AE25-2243-82D9-D99E2910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Quién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hace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ciencia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29A7740-7DD0-CD48-8A0B-5FD2655955DB}"/>
              </a:ext>
            </a:extLst>
          </p:cNvPr>
          <p:cNvGrpSpPr/>
          <p:nvPr/>
        </p:nvGrpSpPr>
        <p:grpSpPr>
          <a:xfrm>
            <a:off x="3599049" y="1675680"/>
            <a:ext cx="5217275" cy="4940066"/>
            <a:chOff x="3599049" y="1675680"/>
            <a:chExt cx="5217275" cy="4940066"/>
          </a:xfrm>
        </p:grpSpPr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F6A0D8FE-A718-7645-A3E0-D602DDF9DB22}"/>
                </a:ext>
              </a:extLst>
            </p:cNvPr>
            <p:cNvSpPr/>
            <p:nvPr/>
          </p:nvSpPr>
          <p:spPr>
            <a:xfrm>
              <a:off x="4465114" y="1675680"/>
              <a:ext cx="3746301" cy="3746301"/>
            </a:xfrm>
            <a:prstGeom prst="ellipse">
              <a:avLst/>
            </a:prstGeom>
            <a:solidFill>
              <a:schemeClr val="accent1">
                <a:lumMod val="50000"/>
                <a:alpha val="40000"/>
              </a:schemeClr>
            </a:solidFill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E82201A7-EEE7-964E-A94E-33364A9ACB39}"/>
                </a:ext>
              </a:extLst>
            </p:cNvPr>
            <p:cNvSpPr/>
            <p:nvPr/>
          </p:nvSpPr>
          <p:spPr>
            <a:xfrm>
              <a:off x="3599049" y="2850343"/>
              <a:ext cx="3746301" cy="3746301"/>
            </a:xfrm>
            <a:prstGeom prst="ellipse">
              <a:avLst/>
            </a:prstGeom>
            <a:solidFill>
              <a:schemeClr val="accent2">
                <a:lumMod val="50000"/>
                <a:alpha val="40000"/>
              </a:scheme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57EEF7CD-075B-C845-B02F-D0782C0C8D2E}"/>
                </a:ext>
              </a:extLst>
            </p:cNvPr>
            <p:cNvSpPr/>
            <p:nvPr/>
          </p:nvSpPr>
          <p:spPr>
            <a:xfrm>
              <a:off x="5134630" y="2934052"/>
              <a:ext cx="3681694" cy="3681694"/>
            </a:xfrm>
            <a:prstGeom prst="ellipse">
              <a:avLst/>
            </a:prstGeom>
            <a:solidFill>
              <a:schemeClr val="accent6">
                <a:lumMod val="50000"/>
                <a:alpha val="4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03A6BB37-1252-8448-AAB8-90ECE8A4417E}"/>
                </a:ext>
              </a:extLst>
            </p:cNvPr>
            <p:cNvSpPr txBox="1"/>
            <p:nvPr/>
          </p:nvSpPr>
          <p:spPr>
            <a:xfrm>
              <a:off x="5217579" y="2293918"/>
              <a:ext cx="22477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400" b="1" dirty="0"/>
                <a:t>Computación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31F67A86-0FED-2D44-BC92-75E207DA20BD}"/>
                </a:ext>
              </a:extLst>
            </p:cNvPr>
            <p:cNvSpPr txBox="1"/>
            <p:nvPr/>
          </p:nvSpPr>
          <p:spPr>
            <a:xfrm rot="3390794">
              <a:off x="3320645" y="4605715"/>
              <a:ext cx="21499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400" b="1" dirty="0"/>
                <a:t>Matemáticas</a:t>
              </a:r>
            </a:p>
            <a:p>
              <a:pPr algn="ctr"/>
              <a:r>
                <a:rPr lang="es-ES_tradnl" sz="2400" b="1" dirty="0"/>
                <a:t>Estadística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28A30773-9BCE-1B41-803F-C2DC87736357}"/>
                </a:ext>
              </a:extLst>
            </p:cNvPr>
            <p:cNvSpPr txBox="1"/>
            <p:nvPr/>
          </p:nvSpPr>
          <p:spPr>
            <a:xfrm rot="18627468">
              <a:off x="7049496" y="4769179"/>
              <a:ext cx="197522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400" b="1" dirty="0"/>
                <a:t>Dominio del</a:t>
              </a:r>
            </a:p>
            <a:p>
              <a:pPr algn="ctr"/>
              <a:r>
                <a:rPr lang="es-ES_tradnl" sz="2400" b="1" dirty="0"/>
                <a:t>problema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E42A6C36-71B0-6248-8741-066748C7C6A8}"/>
                </a:ext>
              </a:extLst>
            </p:cNvPr>
            <p:cNvSpPr txBox="1"/>
            <p:nvPr/>
          </p:nvSpPr>
          <p:spPr>
            <a:xfrm rot="17820692">
              <a:off x="4314094" y="3360313"/>
              <a:ext cx="154080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Aprendizaje</a:t>
              </a:r>
            </a:p>
            <a:p>
              <a:pPr algn="ctr"/>
              <a:r>
                <a:rPr lang="es-ES_tradnl" b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Automático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A3629664-C566-644A-B569-5B86B3B835D3}"/>
                </a:ext>
              </a:extLst>
            </p:cNvPr>
            <p:cNvSpPr txBox="1"/>
            <p:nvPr/>
          </p:nvSpPr>
          <p:spPr>
            <a:xfrm rot="4185781">
              <a:off x="6865625" y="3470247"/>
              <a:ext cx="141256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Software</a:t>
              </a:r>
            </a:p>
            <a:p>
              <a:pPr algn="ctr"/>
              <a:r>
                <a:rPr lang="es-ES_tradnl" b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Tradicional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EC6E1318-6EDF-604C-BB99-3C26FEEC332C}"/>
                </a:ext>
              </a:extLst>
            </p:cNvPr>
            <p:cNvSpPr txBox="1"/>
            <p:nvPr/>
          </p:nvSpPr>
          <p:spPr>
            <a:xfrm>
              <a:off x="5760769" y="5409372"/>
              <a:ext cx="13484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b="1" dirty="0">
                  <a:solidFill>
                    <a:schemeClr val="bg1">
                      <a:lumMod val="95000"/>
                      <a:lumOff val="5000"/>
                    </a:schemeClr>
                  </a:solidFill>
                </a:rPr>
                <a:t>Modelado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5E7D84BE-C22F-3B4A-B254-057A6F89A7B2}"/>
                </a:ext>
              </a:extLst>
            </p:cNvPr>
            <p:cNvSpPr txBox="1"/>
            <p:nvPr/>
          </p:nvSpPr>
          <p:spPr>
            <a:xfrm>
              <a:off x="5788274" y="3799849"/>
              <a:ext cx="109998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ES_tradnl" sz="2400" b="1" dirty="0">
                  <a:solidFill>
                    <a:srgbClr val="C00000"/>
                  </a:solidFill>
                </a:rPr>
                <a:t>Ciencia</a:t>
              </a:r>
            </a:p>
            <a:p>
              <a:pPr algn="ctr"/>
              <a:r>
                <a:rPr lang="es-ES_tradnl" sz="2400" b="1" dirty="0">
                  <a:solidFill>
                    <a:srgbClr val="C00000"/>
                  </a:solidFill>
                </a:rPr>
                <a:t>de</a:t>
              </a:r>
            </a:p>
            <a:p>
              <a:pPr algn="ctr"/>
              <a:r>
                <a:rPr lang="es-ES_tradnl" sz="2400" b="1" dirty="0">
                  <a:solidFill>
                    <a:srgbClr val="C00000"/>
                  </a:solidFill>
                </a:rPr>
                <a:t>Datos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681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A8470-AE25-2243-82D9-D99E2910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es la </a:t>
            </a:r>
            <a:r>
              <a:rPr lang="en-US" sz="3200" dirty="0" err="1">
                <a:solidFill>
                  <a:schemeClr val="bg1"/>
                </a:solidFill>
              </a:rPr>
              <a:t>C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iencia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D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0398D263-4B15-3A4D-891E-F8906B1FD66B}"/>
              </a:ext>
            </a:extLst>
          </p:cNvPr>
          <p:cNvGrpSpPr/>
          <p:nvPr/>
        </p:nvGrpSpPr>
        <p:grpSpPr>
          <a:xfrm>
            <a:off x="778935" y="1833572"/>
            <a:ext cx="10987314" cy="3886006"/>
            <a:chOff x="778935" y="1833572"/>
            <a:chExt cx="10987314" cy="3886006"/>
          </a:xfrm>
        </p:grpSpPr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0682EED7-914B-C749-8790-305086156BDF}"/>
                </a:ext>
              </a:extLst>
            </p:cNvPr>
            <p:cNvGrpSpPr/>
            <p:nvPr/>
          </p:nvGrpSpPr>
          <p:grpSpPr>
            <a:xfrm>
              <a:off x="1934220" y="2547877"/>
              <a:ext cx="8182774" cy="3171701"/>
              <a:chOff x="1230279" y="1801112"/>
              <a:chExt cx="10443444" cy="4047952"/>
            </a:xfrm>
          </p:grpSpPr>
          <p:pic>
            <p:nvPicPr>
              <p:cNvPr id="22" name="Gráfico 21" descr="Database">
                <a:extLst>
                  <a:ext uri="{FF2B5EF4-FFF2-40B4-BE49-F238E27FC236}">
                    <a16:creationId xmlns:a16="http://schemas.microsoft.com/office/drawing/2014/main" id="{5B29B452-52B5-AD4D-B82A-1E0F5144F8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230279" y="2578964"/>
                <a:ext cx="1949495" cy="1949495"/>
              </a:xfrm>
              <a:prstGeom prst="rect">
                <a:avLst/>
              </a:prstGeom>
            </p:spPr>
          </p:pic>
          <p:pic>
            <p:nvPicPr>
              <p:cNvPr id="23" name="Gráfico 22" descr="Head with gears">
                <a:extLst>
                  <a:ext uri="{FF2B5EF4-FFF2-40B4-BE49-F238E27FC236}">
                    <a16:creationId xmlns:a16="http://schemas.microsoft.com/office/drawing/2014/main" id="{A88CCD73-A23B-3446-A6E0-5FC4A34CB6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51883" y="2578964"/>
                <a:ext cx="1949494" cy="1949494"/>
              </a:xfrm>
              <a:prstGeom prst="rect">
                <a:avLst/>
              </a:prstGeom>
            </p:spPr>
          </p:pic>
          <p:pic>
            <p:nvPicPr>
              <p:cNvPr id="24" name="Gráfico 23" descr="Browser window">
                <a:extLst>
                  <a:ext uri="{FF2B5EF4-FFF2-40B4-BE49-F238E27FC236}">
                    <a16:creationId xmlns:a16="http://schemas.microsoft.com/office/drawing/2014/main" id="{C25F6A34-BB00-6D4C-86F7-06C89482C2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896454" y="1801112"/>
                <a:ext cx="1555317" cy="1555317"/>
              </a:xfrm>
              <a:prstGeom prst="rect">
                <a:avLst/>
              </a:prstGeom>
            </p:spPr>
          </p:pic>
          <p:pic>
            <p:nvPicPr>
              <p:cNvPr id="25" name="Gráfico 24" descr="Document">
                <a:extLst>
                  <a:ext uri="{FF2B5EF4-FFF2-40B4-BE49-F238E27FC236}">
                    <a16:creationId xmlns:a16="http://schemas.microsoft.com/office/drawing/2014/main" id="{16D7F45A-4C6F-D141-9DDB-FA18975603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969026" y="3272020"/>
                <a:ext cx="1555316" cy="1555316"/>
              </a:xfrm>
              <a:prstGeom prst="rect">
                <a:avLst/>
              </a:prstGeom>
            </p:spPr>
          </p:pic>
          <p:sp>
            <p:nvSpPr>
              <p:cNvPr id="26" name="Flecha a la derecha con bandas 25">
                <a:extLst>
                  <a:ext uri="{FF2B5EF4-FFF2-40B4-BE49-F238E27FC236}">
                    <a16:creationId xmlns:a16="http://schemas.microsoft.com/office/drawing/2014/main" id="{3C431476-54A8-0143-9BAC-EA7606408B6B}"/>
                  </a:ext>
                </a:extLst>
              </p:cNvPr>
              <p:cNvSpPr/>
              <p:nvPr/>
            </p:nvSpPr>
            <p:spPr>
              <a:xfrm>
                <a:off x="3309258" y="3265239"/>
                <a:ext cx="1683657" cy="576944"/>
              </a:xfrm>
              <a:prstGeom prst="stripedRightArrow">
                <a:avLst/>
              </a:prstGeom>
              <a:solidFill>
                <a:srgbClr val="FFFF00"/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7" name="Flecha a la derecha con bandas 26">
                <a:extLst>
                  <a:ext uri="{FF2B5EF4-FFF2-40B4-BE49-F238E27FC236}">
                    <a16:creationId xmlns:a16="http://schemas.microsoft.com/office/drawing/2014/main" id="{BD42C403-AF5A-D84F-B31F-C55B8294AA13}"/>
                  </a:ext>
                </a:extLst>
              </p:cNvPr>
              <p:cNvSpPr/>
              <p:nvPr/>
            </p:nvSpPr>
            <p:spPr>
              <a:xfrm>
                <a:off x="7707087" y="3265239"/>
                <a:ext cx="1683657" cy="576944"/>
              </a:xfrm>
              <a:prstGeom prst="stripedRightArrow">
                <a:avLst/>
              </a:prstGeom>
              <a:solidFill>
                <a:srgbClr val="FFFF00"/>
              </a:solidFill>
              <a:ln>
                <a:solidFill>
                  <a:schemeClr val="accent3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6131DB03-03D1-3549-B968-2F9417254191}"/>
                  </a:ext>
                </a:extLst>
              </p:cNvPr>
              <p:cNvSpPr txBox="1"/>
              <p:nvPr/>
            </p:nvSpPr>
            <p:spPr>
              <a:xfrm>
                <a:off x="1230279" y="5065487"/>
                <a:ext cx="1340453" cy="589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_tradnl" sz="2400" dirty="0"/>
                  <a:t>Datos</a:t>
                </a: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95FF9469-9C47-E142-BECD-7C2C7213E29A}"/>
                  </a:ext>
                </a:extLst>
              </p:cNvPr>
              <p:cNvSpPr txBox="1"/>
              <p:nvPr/>
            </p:nvSpPr>
            <p:spPr>
              <a:xfrm>
                <a:off x="5259753" y="4760688"/>
                <a:ext cx="1933754" cy="1060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sz="2400" b="1" dirty="0"/>
                  <a:t>Ciencia</a:t>
                </a:r>
              </a:p>
              <a:p>
                <a:pPr algn="ctr"/>
                <a:r>
                  <a:rPr lang="es-ES_tradnl" sz="2400" b="1" dirty="0"/>
                  <a:t>de Datos</a:t>
                </a:r>
              </a:p>
            </p:txBody>
          </p:sp>
          <p:sp>
            <p:nvSpPr>
              <p:cNvPr id="30" name="CuadroTexto 29">
                <a:extLst>
                  <a:ext uri="{FF2B5EF4-FFF2-40B4-BE49-F238E27FC236}">
                    <a16:creationId xmlns:a16="http://schemas.microsoft.com/office/drawing/2014/main" id="{CC5932DA-1F83-BC45-9182-306AB9B46819}"/>
                  </a:ext>
                </a:extLst>
              </p:cNvPr>
              <p:cNvSpPr txBox="1"/>
              <p:nvPr/>
            </p:nvSpPr>
            <p:spPr>
              <a:xfrm>
                <a:off x="9674502" y="4788486"/>
                <a:ext cx="1999221" cy="1060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ES_tradnl" sz="2400" dirty="0"/>
                  <a:t>Producto</a:t>
                </a:r>
              </a:p>
              <a:p>
                <a:pPr algn="ctr"/>
                <a:r>
                  <a:rPr lang="es-ES_tradnl" sz="2400" dirty="0"/>
                  <a:t>de Datos</a:t>
                </a:r>
              </a:p>
            </p:txBody>
          </p:sp>
        </p:grp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6F5A2C33-9DBC-5A42-B885-219BDBA4D923}"/>
                </a:ext>
              </a:extLst>
            </p:cNvPr>
            <p:cNvSpPr txBox="1"/>
            <p:nvPr/>
          </p:nvSpPr>
          <p:spPr>
            <a:xfrm>
              <a:off x="778935" y="1833572"/>
              <a:ext cx="109873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_tradnl" sz="2800" dirty="0"/>
                <a:t>Procesar los datos con métodos científicos para generar valor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766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A8470-AE25-2243-82D9-D99E2910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es la </a:t>
            </a:r>
            <a:r>
              <a:rPr lang="en-US" sz="3200" dirty="0" err="1">
                <a:solidFill>
                  <a:schemeClr val="bg1"/>
                </a:solidFill>
              </a:rPr>
              <a:t>C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iencia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dirty="0" err="1">
                <a:solidFill>
                  <a:schemeClr val="bg1"/>
                </a:solidFill>
              </a:rPr>
              <a:t>D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87AF5DAB-8259-8B4E-AE0D-8CE61B652AB8}"/>
              </a:ext>
            </a:extLst>
          </p:cNvPr>
          <p:cNvSpPr/>
          <p:nvPr/>
        </p:nvSpPr>
        <p:spPr>
          <a:xfrm>
            <a:off x="348345" y="1979714"/>
            <a:ext cx="2075542" cy="156391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chemeClr val="tx1"/>
                </a:solidFill>
              </a:rPr>
              <a:t>Hacer una pregunta interesante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4BAD459B-CC93-AD47-9BB4-ACD2E2E84E83}"/>
              </a:ext>
            </a:extLst>
          </p:cNvPr>
          <p:cNvSpPr/>
          <p:nvPr/>
        </p:nvSpPr>
        <p:spPr>
          <a:xfrm>
            <a:off x="3534225" y="1979714"/>
            <a:ext cx="2075542" cy="15639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ysClr val="windowText" lastClr="000000"/>
                </a:solidFill>
              </a:rPr>
              <a:t>Obtención de datos</a:t>
            </a:r>
          </a:p>
        </p:txBody>
      </p:sp>
      <p:sp>
        <p:nvSpPr>
          <p:cNvPr id="31" name="Rectángulo redondeado 30">
            <a:extLst>
              <a:ext uri="{FF2B5EF4-FFF2-40B4-BE49-F238E27FC236}">
                <a16:creationId xmlns:a16="http://schemas.microsoft.com/office/drawing/2014/main" id="{8A5DC1C6-8C2E-BC4E-88B9-22F242214C2C}"/>
              </a:ext>
            </a:extLst>
          </p:cNvPr>
          <p:cNvSpPr/>
          <p:nvPr/>
        </p:nvSpPr>
        <p:spPr>
          <a:xfrm>
            <a:off x="3476173" y="4538334"/>
            <a:ext cx="2075542" cy="15639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1600" dirty="0">
                <a:solidFill>
                  <a:sysClr val="windowText" lastClr="000000"/>
                </a:solidFill>
              </a:rPr>
              <a:t>Limpieza,</a:t>
            </a:r>
          </a:p>
          <a:p>
            <a:pPr algn="ctr"/>
            <a:r>
              <a:rPr lang="es-ES_tradnl" sz="1600" dirty="0">
                <a:solidFill>
                  <a:sysClr val="windowText" lastClr="000000"/>
                </a:solidFill>
              </a:rPr>
              <a:t>imputación y procesamiento de datos</a:t>
            </a:r>
          </a:p>
        </p:txBody>
      </p:sp>
      <p:sp>
        <p:nvSpPr>
          <p:cNvPr id="32" name="Rectángulo redondeado 31">
            <a:extLst>
              <a:ext uri="{FF2B5EF4-FFF2-40B4-BE49-F238E27FC236}">
                <a16:creationId xmlns:a16="http://schemas.microsoft.com/office/drawing/2014/main" id="{A63B8A15-2636-744D-B068-7B1380C887F8}"/>
              </a:ext>
            </a:extLst>
          </p:cNvPr>
          <p:cNvSpPr/>
          <p:nvPr/>
        </p:nvSpPr>
        <p:spPr>
          <a:xfrm>
            <a:off x="6596587" y="1979714"/>
            <a:ext cx="2075542" cy="1563914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ysClr val="windowText" lastClr="000000"/>
                </a:solidFill>
              </a:rPr>
              <a:t>Análisis exploratorio</a:t>
            </a:r>
          </a:p>
        </p:txBody>
      </p:sp>
      <p:sp>
        <p:nvSpPr>
          <p:cNvPr id="33" name="Rectángulo redondeado 32">
            <a:extLst>
              <a:ext uri="{FF2B5EF4-FFF2-40B4-BE49-F238E27FC236}">
                <a16:creationId xmlns:a16="http://schemas.microsoft.com/office/drawing/2014/main" id="{8CB28D0A-EBD9-C549-AA89-BFB7FD84AD46}"/>
              </a:ext>
            </a:extLst>
          </p:cNvPr>
          <p:cNvSpPr/>
          <p:nvPr/>
        </p:nvSpPr>
        <p:spPr>
          <a:xfrm>
            <a:off x="6596587" y="4508824"/>
            <a:ext cx="2075542" cy="156391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Modelado</a:t>
            </a:r>
          </a:p>
        </p:txBody>
      </p: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7D7771DC-BFC6-724C-8DDB-4317E958EF3A}"/>
              </a:ext>
            </a:extLst>
          </p:cNvPr>
          <p:cNvSpPr/>
          <p:nvPr/>
        </p:nvSpPr>
        <p:spPr>
          <a:xfrm>
            <a:off x="9767487" y="4538334"/>
            <a:ext cx="2075542" cy="156391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/>
              <a:t>Comunica y visualiza los resultados</a:t>
            </a:r>
          </a:p>
        </p:txBody>
      </p:sp>
      <p:sp>
        <p:nvSpPr>
          <p:cNvPr id="35" name="Flecha izquierda y derecha 34">
            <a:extLst>
              <a:ext uri="{FF2B5EF4-FFF2-40B4-BE49-F238E27FC236}">
                <a16:creationId xmlns:a16="http://schemas.microsoft.com/office/drawing/2014/main" id="{EA7D7E8A-DA2B-CB4B-B182-ECCDA3D545E0}"/>
              </a:ext>
            </a:extLst>
          </p:cNvPr>
          <p:cNvSpPr/>
          <p:nvPr/>
        </p:nvSpPr>
        <p:spPr>
          <a:xfrm rot="10800000">
            <a:off x="5609767" y="2572078"/>
            <a:ext cx="96519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6" name="Flecha izquierda y derecha 35">
            <a:extLst>
              <a:ext uri="{FF2B5EF4-FFF2-40B4-BE49-F238E27FC236}">
                <a16:creationId xmlns:a16="http://schemas.microsoft.com/office/drawing/2014/main" id="{BCED717B-1563-BF40-8084-4284AC78E0B8}"/>
              </a:ext>
            </a:extLst>
          </p:cNvPr>
          <p:cNvSpPr/>
          <p:nvPr/>
        </p:nvSpPr>
        <p:spPr>
          <a:xfrm rot="5400000">
            <a:off x="7151760" y="3835063"/>
            <a:ext cx="96519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7" name="Flecha izquierda y derecha 36">
            <a:extLst>
              <a:ext uri="{FF2B5EF4-FFF2-40B4-BE49-F238E27FC236}">
                <a16:creationId xmlns:a16="http://schemas.microsoft.com/office/drawing/2014/main" id="{45D26C7C-BEA5-9E43-86AC-15BD73DE9B49}"/>
              </a:ext>
            </a:extLst>
          </p:cNvPr>
          <p:cNvSpPr/>
          <p:nvPr/>
        </p:nvSpPr>
        <p:spPr>
          <a:xfrm rot="8049948">
            <a:off x="5315479" y="3894339"/>
            <a:ext cx="1536411" cy="33904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8" name="Flecha izquierda y derecha 37">
            <a:extLst>
              <a:ext uri="{FF2B5EF4-FFF2-40B4-BE49-F238E27FC236}">
                <a16:creationId xmlns:a16="http://schemas.microsoft.com/office/drawing/2014/main" id="{AFDC244D-9B5B-7E4A-8FE0-7E9DED95CAB1}"/>
              </a:ext>
            </a:extLst>
          </p:cNvPr>
          <p:cNvSpPr/>
          <p:nvPr/>
        </p:nvSpPr>
        <p:spPr>
          <a:xfrm rot="5400000">
            <a:off x="4089398" y="3874269"/>
            <a:ext cx="96519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9" name="Flecha izquierda y derecha 38">
            <a:extLst>
              <a:ext uri="{FF2B5EF4-FFF2-40B4-BE49-F238E27FC236}">
                <a16:creationId xmlns:a16="http://schemas.microsoft.com/office/drawing/2014/main" id="{08EBA0C3-D112-0049-8B17-BF20CD004F80}"/>
              </a:ext>
            </a:extLst>
          </p:cNvPr>
          <p:cNvSpPr/>
          <p:nvPr/>
        </p:nvSpPr>
        <p:spPr>
          <a:xfrm rot="10800000">
            <a:off x="2423887" y="2517330"/>
            <a:ext cx="105228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0" name="Flecha izquierda y derecha 39">
            <a:extLst>
              <a:ext uri="{FF2B5EF4-FFF2-40B4-BE49-F238E27FC236}">
                <a16:creationId xmlns:a16="http://schemas.microsoft.com/office/drawing/2014/main" id="{C5C99F5A-45A7-974B-AB7C-BFC74881FB91}"/>
              </a:ext>
            </a:extLst>
          </p:cNvPr>
          <p:cNvSpPr/>
          <p:nvPr/>
        </p:nvSpPr>
        <p:spPr>
          <a:xfrm rot="10800000">
            <a:off x="8693665" y="5101188"/>
            <a:ext cx="105228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Flecha doblada hacia arriba 40">
            <a:extLst>
              <a:ext uri="{FF2B5EF4-FFF2-40B4-BE49-F238E27FC236}">
                <a16:creationId xmlns:a16="http://schemas.microsoft.com/office/drawing/2014/main" id="{9E3C2E49-D068-7E4C-B975-F27B9C9AB1D3}"/>
              </a:ext>
            </a:extLst>
          </p:cNvPr>
          <p:cNvSpPr/>
          <p:nvPr/>
        </p:nvSpPr>
        <p:spPr>
          <a:xfrm>
            <a:off x="1900839" y="6149071"/>
            <a:ext cx="9056914" cy="451766"/>
          </a:xfrm>
          <a:prstGeom prst="bentUpArrow">
            <a:avLst>
              <a:gd name="adj1" fmla="val 25000"/>
              <a:gd name="adj2" fmla="val 33032"/>
              <a:gd name="adj3" fmla="val 4749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2" name="Flecha doblada hacia arriba 41">
            <a:extLst>
              <a:ext uri="{FF2B5EF4-FFF2-40B4-BE49-F238E27FC236}">
                <a16:creationId xmlns:a16="http://schemas.microsoft.com/office/drawing/2014/main" id="{9329646A-0C5F-9A49-8F2F-C6DDBB6FF752}"/>
              </a:ext>
            </a:extLst>
          </p:cNvPr>
          <p:cNvSpPr/>
          <p:nvPr/>
        </p:nvSpPr>
        <p:spPr>
          <a:xfrm flipH="1">
            <a:off x="1052661" y="3581264"/>
            <a:ext cx="848178" cy="3019573"/>
          </a:xfrm>
          <a:prstGeom prst="bentUpArrow">
            <a:avLst>
              <a:gd name="adj1" fmla="val 14733"/>
              <a:gd name="adj2" fmla="val 19011"/>
              <a:gd name="adj3" fmla="val 25000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3" name="Estrella de 16 puntas 42">
            <a:extLst>
              <a:ext uri="{FF2B5EF4-FFF2-40B4-BE49-F238E27FC236}">
                <a16:creationId xmlns:a16="http://schemas.microsoft.com/office/drawing/2014/main" id="{8515597A-473C-8741-BEC0-A837FF90812F}"/>
              </a:ext>
            </a:extLst>
          </p:cNvPr>
          <p:cNvSpPr/>
          <p:nvPr/>
        </p:nvSpPr>
        <p:spPr>
          <a:xfrm>
            <a:off x="9463314" y="1586260"/>
            <a:ext cx="2567222" cy="2268867"/>
          </a:xfrm>
          <a:prstGeom prst="star16">
            <a:avLst>
              <a:gd name="adj" fmla="val 42889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2000" dirty="0">
                <a:solidFill>
                  <a:srgbClr val="C00000"/>
                </a:solidFill>
              </a:rPr>
              <a:t>Toma de decisiones basada en datos</a:t>
            </a:r>
          </a:p>
        </p:txBody>
      </p:sp>
      <p:sp>
        <p:nvSpPr>
          <p:cNvPr id="44" name="Flecha arriba 43">
            <a:extLst>
              <a:ext uri="{FF2B5EF4-FFF2-40B4-BE49-F238E27FC236}">
                <a16:creationId xmlns:a16="http://schemas.microsoft.com/office/drawing/2014/main" id="{00FF5227-80A7-D849-A63F-0C61E997AF5F}"/>
              </a:ext>
            </a:extLst>
          </p:cNvPr>
          <p:cNvSpPr/>
          <p:nvPr/>
        </p:nvSpPr>
        <p:spPr>
          <a:xfrm>
            <a:off x="10645601" y="3930978"/>
            <a:ext cx="268609" cy="5490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5" name="Flecha izquierda y derecha 44">
            <a:extLst>
              <a:ext uri="{FF2B5EF4-FFF2-40B4-BE49-F238E27FC236}">
                <a16:creationId xmlns:a16="http://schemas.microsoft.com/office/drawing/2014/main" id="{3101DFF5-A061-5A44-A6B7-2B5A51841C1D}"/>
              </a:ext>
            </a:extLst>
          </p:cNvPr>
          <p:cNvSpPr/>
          <p:nvPr/>
        </p:nvSpPr>
        <p:spPr>
          <a:xfrm rot="10800000">
            <a:off x="5573251" y="5130698"/>
            <a:ext cx="965196" cy="379186"/>
          </a:xfrm>
          <a:prstGeom prst="leftRightArrow">
            <a:avLst>
              <a:gd name="adj1" fmla="val 34689"/>
              <a:gd name="adj2" fmla="val 50000"/>
            </a:avLst>
          </a:prstGeom>
          <a:solidFill>
            <a:schemeClr val="bg2">
              <a:lumMod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180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A8470-AE25-2243-82D9-D99E2910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Qué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hace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un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científico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datos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62122A97-D6DB-9340-8678-BBA55F8E06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99813964"/>
              </p:ext>
            </p:extLst>
          </p:nvPr>
        </p:nvGraphicFramePr>
        <p:xfrm>
          <a:off x="643467" y="1675227"/>
          <a:ext cx="10905066" cy="439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12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3A8470-AE25-2243-82D9-D99E29103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Principales retos en </a:t>
            </a:r>
            <a:b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Ciencia de Datos</a:t>
            </a: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C0870FC2-FF56-EA46-B5C9-65C56B0F0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s-ES_tradnl" sz="2000">
                <a:solidFill>
                  <a:schemeClr val="bg1">
                    <a:alpha val="60000"/>
                  </a:schemeClr>
                </a:solidFill>
              </a:rPr>
              <a:t>Falta de recursos humanos capacitados</a:t>
            </a:r>
          </a:p>
          <a:p>
            <a:pPr>
              <a:spcAft>
                <a:spcPts val="1200"/>
              </a:spcAft>
            </a:pPr>
            <a:r>
              <a:rPr lang="es-ES_tradnl" sz="2000">
                <a:solidFill>
                  <a:schemeClr val="bg1">
                    <a:alpha val="60000"/>
                  </a:schemeClr>
                </a:solidFill>
              </a:rPr>
              <a:t>Necesidad de profesionalización</a:t>
            </a:r>
          </a:p>
          <a:p>
            <a:pPr>
              <a:spcAft>
                <a:spcPts val="1200"/>
              </a:spcAft>
            </a:pPr>
            <a:r>
              <a:rPr lang="es-ES_tradnl" sz="2000">
                <a:solidFill>
                  <a:schemeClr val="bg1">
                    <a:alpha val="60000"/>
                  </a:schemeClr>
                </a:solidFill>
              </a:rPr>
              <a:t>Aspectos éticos y legales</a:t>
            </a:r>
          </a:p>
          <a:p>
            <a:pPr>
              <a:spcAft>
                <a:spcPts val="1200"/>
              </a:spcAft>
            </a:pPr>
            <a:r>
              <a:rPr lang="es-ES_tradnl" sz="2000">
                <a:solidFill>
                  <a:schemeClr val="bg1">
                    <a:alpha val="60000"/>
                  </a:schemeClr>
                </a:solidFill>
              </a:rPr>
              <a:t>Regreso de inversión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F551C88-0A2D-1144-BA24-E1140CE94C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42"/>
          <a:stretch/>
        </p:blipFill>
        <p:spPr>
          <a:xfrm>
            <a:off x="5411053" y="1089473"/>
            <a:ext cx="6014185" cy="46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754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755</Words>
  <Application>Microsoft Macintosh PowerPoint</Application>
  <PresentationFormat>Panorámica</PresentationFormat>
  <Paragraphs>150</Paragraphs>
  <Slides>17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Courier</vt:lpstr>
      <vt:lpstr>Tema de Office</vt:lpstr>
      <vt:lpstr>Maestría en  Ciencia de Datos</vt:lpstr>
      <vt:lpstr>Breve historia de la Ciencia de Datos</vt:lpstr>
      <vt:lpstr>Presentación de PowerPoint</vt:lpstr>
      <vt:lpstr>Presentación de PowerPoint</vt:lpstr>
      <vt:lpstr>¿Quién hace ciencia de datos?</vt:lpstr>
      <vt:lpstr>¿Qué es la Ciencia de Datos?</vt:lpstr>
      <vt:lpstr>¿Qué es la Ciencia de Datos?</vt:lpstr>
      <vt:lpstr>¿Qué hace un científico de datos?</vt:lpstr>
      <vt:lpstr>Principales retos en  Ciencia de Datos</vt:lpstr>
      <vt:lpstr>Maestría en Ciencia de Datos (Plan de Estudios)</vt:lpstr>
      <vt:lpstr>Maestría en Ciencia de Datos (Optativas)</vt:lpstr>
      <vt:lpstr>Seminarios</vt:lpstr>
      <vt:lpstr>Ejemplos de temas de trabajo terminal</vt:lpstr>
      <vt:lpstr>Proyectos para este semestre</vt:lpstr>
      <vt:lpstr>Cursos para primer semester (año pasado)</vt:lpstr>
      <vt:lpstr>Presentación de PowerPoint</vt:lpstr>
      <vt:lpstr>Muchas gracias 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Maestría en  Ciencia de Datos</dc:title>
  <dc:creator>JULIO WAISSMAN VILANOVA</dc:creator>
  <cp:lastModifiedBy>JULIO WAISSMAN VILANOVA</cp:lastModifiedBy>
  <cp:revision>5</cp:revision>
  <dcterms:created xsi:type="dcterms:W3CDTF">2020-08-07T00:47:06Z</dcterms:created>
  <dcterms:modified xsi:type="dcterms:W3CDTF">2022-01-29T00:42:16Z</dcterms:modified>
</cp:coreProperties>
</file>